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3" r:id="rId2"/>
    <p:sldId id="269" r:id="rId3"/>
    <p:sldId id="275" r:id="rId4"/>
    <p:sldId id="270" r:id="rId5"/>
    <p:sldId id="287" r:id="rId6"/>
    <p:sldId id="288" r:id="rId7"/>
    <p:sldId id="277" r:id="rId8"/>
    <p:sldId id="279" r:id="rId9"/>
    <p:sldId id="285" r:id="rId10"/>
    <p:sldId id="290" r:id="rId11"/>
    <p:sldId id="291" r:id="rId12"/>
    <p:sldId id="292" r:id="rId13"/>
    <p:sldId id="293" r:id="rId14"/>
    <p:sldId id="282" r:id="rId15"/>
    <p:sldId id="266" r:id="rId16"/>
    <p:sldId id="299" r:id="rId17"/>
    <p:sldId id="295" r:id="rId18"/>
    <p:sldId id="297" r:id="rId19"/>
    <p:sldId id="294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1B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E55E8-CAD6-4984-A89C-031398EA97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0AC57D-D60A-4C8A-A4BE-0C658E86E0B9}">
      <dgm:prSet phldrT="[Tekst]" custT="1"/>
      <dgm:spPr/>
      <dgm:t>
        <a:bodyPr/>
        <a:lstStyle/>
        <a:p>
          <a:r>
            <a:rPr lang="pl-PL" sz="2400" b="1" dirty="0"/>
            <a:t>Projekt</a:t>
          </a:r>
          <a:br>
            <a:rPr lang="pl-PL" sz="2400" b="1" dirty="0"/>
          </a:br>
          <a:r>
            <a:rPr lang="pl-PL" sz="2400" b="1" dirty="0"/>
            <a:t>szkolny</a:t>
          </a:r>
        </a:p>
      </dgm:t>
    </dgm:pt>
    <dgm:pt modelId="{0302D2F4-AA45-4F72-A627-95E04EAA883C}" type="parTrans" cxnId="{2BC8129E-504F-4FE1-98ED-EEF00EFB1128}">
      <dgm:prSet/>
      <dgm:spPr/>
      <dgm:t>
        <a:bodyPr/>
        <a:lstStyle/>
        <a:p>
          <a:endParaRPr lang="pl-PL"/>
        </a:p>
      </dgm:t>
    </dgm:pt>
    <dgm:pt modelId="{41405F6F-F857-4E42-A6B6-3A325CA9F8F1}" type="sibTrans" cxnId="{2BC8129E-504F-4FE1-98ED-EEF00EFB1128}">
      <dgm:prSet/>
      <dgm:spPr/>
      <dgm:t>
        <a:bodyPr/>
        <a:lstStyle/>
        <a:p>
          <a:endParaRPr lang="pl-PL"/>
        </a:p>
      </dgm:t>
    </dgm:pt>
    <dgm:pt modelId="{DB80CAAE-CA96-4B1B-8DF0-878E75398515}">
      <dgm:prSet phldrT="[Tekst]" custT="1"/>
      <dgm:spPr/>
      <dgm:t>
        <a:bodyPr/>
        <a:lstStyle/>
        <a:p>
          <a:r>
            <a:rPr lang="pl-PL" sz="2400" b="1" dirty="0"/>
            <a:t>Klasy </a:t>
          </a:r>
          <a:br>
            <a:rPr lang="pl-PL" sz="2400" b="1" dirty="0"/>
          </a:br>
          <a:r>
            <a:rPr lang="pl-PL" sz="2400" b="1" dirty="0"/>
            <a:t>I-III</a:t>
          </a:r>
        </a:p>
      </dgm:t>
    </dgm:pt>
    <dgm:pt modelId="{DE0CA6C6-96F9-480B-9E48-E417D3F5F9AC}" type="parTrans" cxnId="{845CF467-5D4D-4833-B647-4DE23D7CF13D}">
      <dgm:prSet/>
      <dgm:spPr/>
      <dgm:t>
        <a:bodyPr/>
        <a:lstStyle/>
        <a:p>
          <a:endParaRPr lang="pl-PL"/>
        </a:p>
      </dgm:t>
    </dgm:pt>
    <dgm:pt modelId="{2BCF9813-C17E-452C-9A0C-3EB355C31EDA}" type="sibTrans" cxnId="{845CF467-5D4D-4833-B647-4DE23D7CF13D}">
      <dgm:prSet/>
      <dgm:spPr/>
      <dgm:t>
        <a:bodyPr/>
        <a:lstStyle/>
        <a:p>
          <a:endParaRPr lang="pl-PL"/>
        </a:p>
      </dgm:t>
    </dgm:pt>
    <dgm:pt modelId="{410A2259-2AF6-42C3-9EC1-F06DAAD53885}">
      <dgm:prSet phldrT="[Tekst]" custT="1"/>
      <dgm:spPr/>
      <dgm:t>
        <a:bodyPr/>
        <a:lstStyle/>
        <a:p>
          <a:r>
            <a:rPr lang="pl-PL" sz="2000" b="1" i="1" dirty="0"/>
            <a:t>Od najmłodszych lat z historią </a:t>
          </a:r>
          <a:br>
            <a:rPr lang="pl-PL" sz="2000" b="1" i="1" dirty="0"/>
          </a:br>
          <a:r>
            <a:rPr lang="pl-PL" sz="2000" b="1" i="1" dirty="0"/>
            <a:t>za pan brat</a:t>
          </a:r>
        </a:p>
      </dgm:t>
    </dgm:pt>
    <dgm:pt modelId="{D98DFF62-3238-4331-98F2-ED8770B4E1CB}" type="parTrans" cxnId="{C6FA2701-27EC-45A4-B18A-D40B274B6794}">
      <dgm:prSet/>
      <dgm:spPr/>
      <dgm:t>
        <a:bodyPr/>
        <a:lstStyle/>
        <a:p>
          <a:endParaRPr lang="pl-PL"/>
        </a:p>
      </dgm:t>
    </dgm:pt>
    <dgm:pt modelId="{A6850FF5-8E68-4E64-880C-29CFD5EC6118}" type="sibTrans" cxnId="{C6FA2701-27EC-45A4-B18A-D40B274B6794}">
      <dgm:prSet/>
      <dgm:spPr/>
      <dgm:t>
        <a:bodyPr/>
        <a:lstStyle/>
        <a:p>
          <a:endParaRPr lang="pl-PL"/>
        </a:p>
      </dgm:t>
    </dgm:pt>
    <dgm:pt modelId="{52F1D3A8-6C4B-4D78-946A-5114D98F60FE}">
      <dgm:prSet phldrT="[Tekst]" custT="1"/>
      <dgm:spPr/>
      <dgm:t>
        <a:bodyPr/>
        <a:lstStyle/>
        <a:p>
          <a:r>
            <a:rPr lang="pl-PL" sz="1400" b="1" i="1" dirty="0"/>
            <a:t>Szeroki świat czeka jak przyjaciel…</a:t>
          </a:r>
          <a:br>
            <a:rPr lang="pl-PL" sz="1400" b="1" i="1" dirty="0"/>
          </a:br>
          <a:r>
            <a:rPr lang="pl-PL" sz="1400" b="1" i="1" dirty="0"/>
            <a:t>Lubelszczyzna to dopiero początek</a:t>
          </a:r>
        </a:p>
      </dgm:t>
    </dgm:pt>
    <dgm:pt modelId="{A75D3312-5FB6-46C0-817C-BB70CD7B6CE0}" type="parTrans" cxnId="{0F3D2800-400F-45BE-9575-F9EDEF57DF02}">
      <dgm:prSet/>
      <dgm:spPr/>
      <dgm:t>
        <a:bodyPr/>
        <a:lstStyle/>
        <a:p>
          <a:endParaRPr lang="pl-PL"/>
        </a:p>
      </dgm:t>
    </dgm:pt>
    <dgm:pt modelId="{2F02CDA7-22E2-4DF3-83C6-ED29053123EA}" type="sibTrans" cxnId="{0F3D2800-400F-45BE-9575-F9EDEF57DF02}">
      <dgm:prSet/>
      <dgm:spPr/>
      <dgm:t>
        <a:bodyPr/>
        <a:lstStyle/>
        <a:p>
          <a:endParaRPr lang="pl-PL"/>
        </a:p>
      </dgm:t>
    </dgm:pt>
    <dgm:pt modelId="{7CE55392-710D-4235-A449-393552504813}">
      <dgm:prSet phldrT="[Tekst]" custT="1"/>
      <dgm:spPr/>
      <dgm:t>
        <a:bodyPr/>
        <a:lstStyle/>
        <a:p>
          <a:r>
            <a:rPr lang="pl-PL" sz="2400" b="1" dirty="0"/>
            <a:t>Klasy </a:t>
          </a:r>
          <a:br>
            <a:rPr lang="pl-PL" sz="2400" b="1" dirty="0"/>
          </a:br>
          <a:r>
            <a:rPr lang="pl-PL" sz="2400" b="1" dirty="0"/>
            <a:t>IV-VII</a:t>
          </a:r>
        </a:p>
      </dgm:t>
    </dgm:pt>
    <dgm:pt modelId="{7C196CAD-62D1-404B-A662-9CFDE4645A77}" type="parTrans" cxnId="{A7C75608-73C5-4B76-A71F-80477E874FE7}">
      <dgm:prSet/>
      <dgm:spPr/>
      <dgm:t>
        <a:bodyPr/>
        <a:lstStyle/>
        <a:p>
          <a:endParaRPr lang="pl-PL"/>
        </a:p>
      </dgm:t>
    </dgm:pt>
    <dgm:pt modelId="{78A086D0-BBE6-47DC-A19A-598AE41FF750}" type="sibTrans" cxnId="{A7C75608-73C5-4B76-A71F-80477E874FE7}">
      <dgm:prSet/>
      <dgm:spPr/>
      <dgm:t>
        <a:bodyPr/>
        <a:lstStyle/>
        <a:p>
          <a:endParaRPr lang="pl-PL"/>
        </a:p>
      </dgm:t>
    </dgm:pt>
    <dgm:pt modelId="{1F04144E-4E55-416E-BD63-535ED3DEFA2A}">
      <dgm:prSet phldrT="[Tekst]" custT="1"/>
      <dgm:spPr/>
      <dgm:t>
        <a:bodyPr/>
        <a:lstStyle/>
        <a:p>
          <a:r>
            <a:rPr lang="pl-PL" sz="2000" b="1" i="1" dirty="0"/>
            <a:t>Czytanie znaków historii</a:t>
          </a:r>
        </a:p>
      </dgm:t>
    </dgm:pt>
    <dgm:pt modelId="{F54D90B5-7560-43BC-A2A1-915ACB2154B4}" type="parTrans" cxnId="{830D5BDC-E36E-4942-9D19-981E59A3F666}">
      <dgm:prSet/>
      <dgm:spPr/>
      <dgm:t>
        <a:bodyPr/>
        <a:lstStyle/>
        <a:p>
          <a:endParaRPr lang="pl-PL"/>
        </a:p>
      </dgm:t>
    </dgm:pt>
    <dgm:pt modelId="{84E869CD-5E01-4B9B-81F4-105065BA7800}" type="sibTrans" cxnId="{830D5BDC-E36E-4942-9D19-981E59A3F666}">
      <dgm:prSet/>
      <dgm:spPr/>
      <dgm:t>
        <a:bodyPr/>
        <a:lstStyle/>
        <a:p>
          <a:endParaRPr lang="pl-PL"/>
        </a:p>
      </dgm:t>
    </dgm:pt>
    <dgm:pt modelId="{6A28B569-7FBA-4430-BFFC-857994FEB623}">
      <dgm:prSet custT="1"/>
      <dgm:spPr/>
      <dgm:t>
        <a:bodyPr/>
        <a:lstStyle/>
        <a:p>
          <a:r>
            <a:rPr lang="pl-PL" sz="2000" b="1" i="1" dirty="0"/>
            <a:t>Czytanie znaków świata</a:t>
          </a:r>
        </a:p>
      </dgm:t>
    </dgm:pt>
    <dgm:pt modelId="{2BE63157-0349-48DF-9014-FDE3FC14DF14}" type="parTrans" cxnId="{3D1B61CF-6EB8-45E9-A306-ECFDA7B99C0D}">
      <dgm:prSet/>
      <dgm:spPr/>
    </dgm:pt>
    <dgm:pt modelId="{1FAEF785-8232-45A9-9655-16E619E4C3B7}" type="sibTrans" cxnId="{3D1B61CF-6EB8-45E9-A306-ECFDA7B99C0D}">
      <dgm:prSet/>
      <dgm:spPr/>
    </dgm:pt>
    <dgm:pt modelId="{E84A4581-18E3-406D-A726-0483A9F5C904}" type="pres">
      <dgm:prSet presAssocID="{892E55E8-CAD6-4984-A89C-031398EA97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A7746-FE0D-4EA4-AF8B-721B36B30767}" type="pres">
      <dgm:prSet presAssocID="{980AC57D-D60A-4C8A-A4BE-0C658E86E0B9}" presName="hierRoot1" presStyleCnt="0"/>
      <dgm:spPr/>
    </dgm:pt>
    <dgm:pt modelId="{A109B464-DC72-4E2D-B195-41D8A503C257}" type="pres">
      <dgm:prSet presAssocID="{980AC57D-D60A-4C8A-A4BE-0C658E86E0B9}" presName="composite" presStyleCnt="0"/>
      <dgm:spPr/>
    </dgm:pt>
    <dgm:pt modelId="{4715E590-8BB6-435D-BD72-46333BC09DBC}" type="pres">
      <dgm:prSet presAssocID="{980AC57D-D60A-4C8A-A4BE-0C658E86E0B9}" presName="background" presStyleLbl="node0" presStyleIdx="0" presStyleCnt="1"/>
      <dgm:spPr/>
    </dgm:pt>
    <dgm:pt modelId="{5594C35E-E5C6-49C6-9ABC-3B0A784D6ADB}" type="pres">
      <dgm:prSet presAssocID="{980AC57D-D60A-4C8A-A4BE-0C658E86E0B9}" presName="text" presStyleLbl="fgAcc0" presStyleIdx="0" presStyleCnt="1">
        <dgm:presLayoutVars>
          <dgm:chPref val="3"/>
        </dgm:presLayoutVars>
      </dgm:prSet>
      <dgm:spPr/>
    </dgm:pt>
    <dgm:pt modelId="{B9594E71-7946-4C51-A323-E8BB25D24796}" type="pres">
      <dgm:prSet presAssocID="{980AC57D-D60A-4C8A-A4BE-0C658E86E0B9}" presName="hierChild2" presStyleCnt="0"/>
      <dgm:spPr/>
    </dgm:pt>
    <dgm:pt modelId="{611452FC-20DC-4E91-B58A-4FB445BFEF64}" type="pres">
      <dgm:prSet presAssocID="{DE0CA6C6-96F9-480B-9E48-E417D3F5F9AC}" presName="Name10" presStyleLbl="parChTrans1D2" presStyleIdx="0" presStyleCnt="2"/>
      <dgm:spPr/>
    </dgm:pt>
    <dgm:pt modelId="{6683D903-6BE9-4F67-8617-8FF11746C1E1}" type="pres">
      <dgm:prSet presAssocID="{DB80CAAE-CA96-4B1B-8DF0-878E75398515}" presName="hierRoot2" presStyleCnt="0"/>
      <dgm:spPr/>
    </dgm:pt>
    <dgm:pt modelId="{4D63C1F9-AD04-4B1B-9F13-F9DF5F9F8394}" type="pres">
      <dgm:prSet presAssocID="{DB80CAAE-CA96-4B1B-8DF0-878E75398515}" presName="composite2" presStyleCnt="0"/>
      <dgm:spPr/>
    </dgm:pt>
    <dgm:pt modelId="{84E1B9F8-ED5F-4F6D-BC3E-A39FE651D4CF}" type="pres">
      <dgm:prSet presAssocID="{DB80CAAE-CA96-4B1B-8DF0-878E75398515}" presName="background2" presStyleLbl="node2" presStyleIdx="0" presStyleCnt="2"/>
      <dgm:spPr/>
    </dgm:pt>
    <dgm:pt modelId="{616C6CCE-2457-4BCE-B4F8-D0949ACFBF46}" type="pres">
      <dgm:prSet presAssocID="{DB80CAAE-CA96-4B1B-8DF0-878E75398515}" presName="text2" presStyleLbl="fgAcc2" presStyleIdx="0" presStyleCnt="2">
        <dgm:presLayoutVars>
          <dgm:chPref val="3"/>
        </dgm:presLayoutVars>
      </dgm:prSet>
      <dgm:spPr/>
    </dgm:pt>
    <dgm:pt modelId="{443B3304-AF82-41AE-8997-CD42BF62CC63}" type="pres">
      <dgm:prSet presAssocID="{DB80CAAE-CA96-4B1B-8DF0-878E75398515}" presName="hierChild3" presStyleCnt="0"/>
      <dgm:spPr/>
    </dgm:pt>
    <dgm:pt modelId="{2FDA6F92-2926-4AC7-AECF-2B69AB6CD8B0}" type="pres">
      <dgm:prSet presAssocID="{D98DFF62-3238-4331-98F2-ED8770B4E1CB}" presName="Name17" presStyleLbl="parChTrans1D3" presStyleIdx="0" presStyleCnt="4"/>
      <dgm:spPr/>
    </dgm:pt>
    <dgm:pt modelId="{F9DD5E3C-6159-43FE-930F-DFB8174F20D7}" type="pres">
      <dgm:prSet presAssocID="{410A2259-2AF6-42C3-9EC1-F06DAAD53885}" presName="hierRoot3" presStyleCnt="0"/>
      <dgm:spPr/>
    </dgm:pt>
    <dgm:pt modelId="{DAE5FE5A-48DA-4E2D-9DF5-CC757C06DB95}" type="pres">
      <dgm:prSet presAssocID="{410A2259-2AF6-42C3-9EC1-F06DAAD53885}" presName="composite3" presStyleCnt="0"/>
      <dgm:spPr/>
    </dgm:pt>
    <dgm:pt modelId="{0FFCFC2B-96DD-4E40-B0A2-AC05C5364BEE}" type="pres">
      <dgm:prSet presAssocID="{410A2259-2AF6-42C3-9EC1-F06DAAD53885}" presName="background3" presStyleLbl="node3" presStyleIdx="0" presStyleCnt="4"/>
      <dgm:spPr/>
    </dgm:pt>
    <dgm:pt modelId="{F44DFA08-C37A-47DF-87FB-DE1925C951D4}" type="pres">
      <dgm:prSet presAssocID="{410A2259-2AF6-42C3-9EC1-F06DAAD53885}" presName="text3" presStyleLbl="fgAcc3" presStyleIdx="0" presStyleCnt="4" custScaleX="121653">
        <dgm:presLayoutVars>
          <dgm:chPref val="3"/>
        </dgm:presLayoutVars>
      </dgm:prSet>
      <dgm:spPr/>
    </dgm:pt>
    <dgm:pt modelId="{D9E00302-E7B7-4224-8534-7F120D4658C5}" type="pres">
      <dgm:prSet presAssocID="{410A2259-2AF6-42C3-9EC1-F06DAAD53885}" presName="hierChild4" presStyleCnt="0"/>
      <dgm:spPr/>
    </dgm:pt>
    <dgm:pt modelId="{5F93D6DA-BCF9-421B-BD1F-03608F8528E8}" type="pres">
      <dgm:prSet presAssocID="{A75D3312-5FB6-46C0-817C-BB70CD7B6CE0}" presName="Name17" presStyleLbl="parChTrans1D3" presStyleIdx="1" presStyleCnt="4"/>
      <dgm:spPr/>
    </dgm:pt>
    <dgm:pt modelId="{C80C4587-B3F6-4D40-AF18-FC34F7BB62AB}" type="pres">
      <dgm:prSet presAssocID="{52F1D3A8-6C4B-4D78-946A-5114D98F60FE}" presName="hierRoot3" presStyleCnt="0"/>
      <dgm:spPr/>
    </dgm:pt>
    <dgm:pt modelId="{EDE48160-323D-4410-8B00-B6E6C0301370}" type="pres">
      <dgm:prSet presAssocID="{52F1D3A8-6C4B-4D78-946A-5114D98F60FE}" presName="composite3" presStyleCnt="0"/>
      <dgm:spPr/>
    </dgm:pt>
    <dgm:pt modelId="{5593CF1F-74EA-454C-9954-44795949337B}" type="pres">
      <dgm:prSet presAssocID="{52F1D3A8-6C4B-4D78-946A-5114D98F60FE}" presName="background3" presStyleLbl="node3" presStyleIdx="1" presStyleCnt="4"/>
      <dgm:spPr/>
    </dgm:pt>
    <dgm:pt modelId="{2CC13EBB-2A14-48EF-B0FB-21FF411CCCEC}" type="pres">
      <dgm:prSet presAssocID="{52F1D3A8-6C4B-4D78-946A-5114D98F60FE}" presName="text3" presStyleLbl="fgAcc3" presStyleIdx="1" presStyleCnt="4">
        <dgm:presLayoutVars>
          <dgm:chPref val="3"/>
        </dgm:presLayoutVars>
      </dgm:prSet>
      <dgm:spPr/>
    </dgm:pt>
    <dgm:pt modelId="{E797D0E9-0AC6-4E01-B849-68D0A6227E16}" type="pres">
      <dgm:prSet presAssocID="{52F1D3A8-6C4B-4D78-946A-5114D98F60FE}" presName="hierChild4" presStyleCnt="0"/>
      <dgm:spPr/>
    </dgm:pt>
    <dgm:pt modelId="{8C834A6A-F0A9-4564-89D3-F265261F69DE}" type="pres">
      <dgm:prSet presAssocID="{7C196CAD-62D1-404B-A662-9CFDE4645A77}" presName="Name10" presStyleLbl="parChTrans1D2" presStyleIdx="1" presStyleCnt="2"/>
      <dgm:spPr/>
    </dgm:pt>
    <dgm:pt modelId="{EA16F6FC-2D1C-4878-9529-9918AD1C3D71}" type="pres">
      <dgm:prSet presAssocID="{7CE55392-710D-4235-A449-393552504813}" presName="hierRoot2" presStyleCnt="0"/>
      <dgm:spPr/>
    </dgm:pt>
    <dgm:pt modelId="{FAD87A28-3AB5-46C0-9C3E-AEEDD85A8A5D}" type="pres">
      <dgm:prSet presAssocID="{7CE55392-710D-4235-A449-393552504813}" presName="composite2" presStyleCnt="0"/>
      <dgm:spPr/>
    </dgm:pt>
    <dgm:pt modelId="{C5161ECD-B396-4FAE-8245-C4CDE976674E}" type="pres">
      <dgm:prSet presAssocID="{7CE55392-710D-4235-A449-393552504813}" presName="background2" presStyleLbl="node2" presStyleIdx="1" presStyleCnt="2"/>
      <dgm:spPr/>
    </dgm:pt>
    <dgm:pt modelId="{4EE85593-EAEC-4147-A193-87E22B429A6E}" type="pres">
      <dgm:prSet presAssocID="{7CE55392-710D-4235-A449-393552504813}" presName="text2" presStyleLbl="fgAcc2" presStyleIdx="1" presStyleCnt="2">
        <dgm:presLayoutVars>
          <dgm:chPref val="3"/>
        </dgm:presLayoutVars>
      </dgm:prSet>
      <dgm:spPr/>
    </dgm:pt>
    <dgm:pt modelId="{2BF4FA46-5E60-4CF6-AE4B-4021096017F1}" type="pres">
      <dgm:prSet presAssocID="{7CE55392-710D-4235-A449-393552504813}" presName="hierChild3" presStyleCnt="0"/>
      <dgm:spPr/>
    </dgm:pt>
    <dgm:pt modelId="{0AE8A6DB-8AAC-47AE-8366-0F38738EB4A9}" type="pres">
      <dgm:prSet presAssocID="{F54D90B5-7560-43BC-A2A1-915ACB2154B4}" presName="Name17" presStyleLbl="parChTrans1D3" presStyleIdx="2" presStyleCnt="4"/>
      <dgm:spPr/>
    </dgm:pt>
    <dgm:pt modelId="{EE908E44-CD66-46A9-895F-A4AD80E8C4CA}" type="pres">
      <dgm:prSet presAssocID="{1F04144E-4E55-416E-BD63-535ED3DEFA2A}" presName="hierRoot3" presStyleCnt="0"/>
      <dgm:spPr/>
    </dgm:pt>
    <dgm:pt modelId="{EE402D55-F986-4A25-8CAD-C1C405FCF919}" type="pres">
      <dgm:prSet presAssocID="{1F04144E-4E55-416E-BD63-535ED3DEFA2A}" presName="composite3" presStyleCnt="0"/>
      <dgm:spPr/>
    </dgm:pt>
    <dgm:pt modelId="{56AC5F6C-14D8-44E3-A773-432ADAB349CF}" type="pres">
      <dgm:prSet presAssocID="{1F04144E-4E55-416E-BD63-535ED3DEFA2A}" presName="background3" presStyleLbl="node3" presStyleIdx="2" presStyleCnt="4"/>
      <dgm:spPr/>
    </dgm:pt>
    <dgm:pt modelId="{70E2891A-8437-4CAB-8C8C-D2EAB6DDE7E7}" type="pres">
      <dgm:prSet presAssocID="{1F04144E-4E55-416E-BD63-535ED3DEFA2A}" presName="text3" presStyleLbl="fgAcc3" presStyleIdx="2" presStyleCnt="4" custScaleX="102084">
        <dgm:presLayoutVars>
          <dgm:chPref val="3"/>
        </dgm:presLayoutVars>
      </dgm:prSet>
      <dgm:spPr/>
    </dgm:pt>
    <dgm:pt modelId="{DE1B4057-0BD9-41A4-A17B-D0A6B9F714AA}" type="pres">
      <dgm:prSet presAssocID="{1F04144E-4E55-416E-BD63-535ED3DEFA2A}" presName="hierChild4" presStyleCnt="0"/>
      <dgm:spPr/>
    </dgm:pt>
    <dgm:pt modelId="{EE478497-FB95-49C0-8A80-B7FC39C5AB89}" type="pres">
      <dgm:prSet presAssocID="{2BE63157-0349-48DF-9014-FDE3FC14DF14}" presName="Name17" presStyleLbl="parChTrans1D3" presStyleIdx="3" presStyleCnt="4"/>
      <dgm:spPr/>
    </dgm:pt>
    <dgm:pt modelId="{0E2C7B62-E3A7-42B9-8451-23A52C882656}" type="pres">
      <dgm:prSet presAssocID="{6A28B569-7FBA-4430-BFFC-857994FEB623}" presName="hierRoot3" presStyleCnt="0"/>
      <dgm:spPr/>
    </dgm:pt>
    <dgm:pt modelId="{4B7618FC-1943-401F-9762-6A4372A0BFF5}" type="pres">
      <dgm:prSet presAssocID="{6A28B569-7FBA-4430-BFFC-857994FEB623}" presName="composite3" presStyleCnt="0"/>
      <dgm:spPr/>
    </dgm:pt>
    <dgm:pt modelId="{C97A27FE-053B-43D1-984F-A4C491FE9EBE}" type="pres">
      <dgm:prSet presAssocID="{6A28B569-7FBA-4430-BFFC-857994FEB623}" presName="background3" presStyleLbl="node3" presStyleIdx="3" presStyleCnt="4"/>
      <dgm:spPr/>
    </dgm:pt>
    <dgm:pt modelId="{FF49662C-70A1-473F-A9CB-F544A8F54BEB}" type="pres">
      <dgm:prSet presAssocID="{6A28B569-7FBA-4430-BFFC-857994FEB623}" presName="text3" presStyleLbl="fgAcc3" presStyleIdx="3" presStyleCnt="4" custLinFactNeighborX="2163" custLinFactNeighborY="4258">
        <dgm:presLayoutVars>
          <dgm:chPref val="3"/>
        </dgm:presLayoutVars>
      </dgm:prSet>
      <dgm:spPr/>
    </dgm:pt>
    <dgm:pt modelId="{63C9017A-4C1F-466C-822C-D7D156C22646}" type="pres">
      <dgm:prSet presAssocID="{6A28B569-7FBA-4430-BFFC-857994FEB623}" presName="hierChild4" presStyleCnt="0"/>
      <dgm:spPr/>
    </dgm:pt>
  </dgm:ptLst>
  <dgm:cxnLst>
    <dgm:cxn modelId="{0F3D2800-400F-45BE-9575-F9EDEF57DF02}" srcId="{DB80CAAE-CA96-4B1B-8DF0-878E75398515}" destId="{52F1D3A8-6C4B-4D78-946A-5114D98F60FE}" srcOrd="1" destOrd="0" parTransId="{A75D3312-5FB6-46C0-817C-BB70CD7B6CE0}" sibTransId="{2F02CDA7-22E2-4DF3-83C6-ED29053123EA}"/>
    <dgm:cxn modelId="{C6FA2701-27EC-45A4-B18A-D40B274B6794}" srcId="{DB80CAAE-CA96-4B1B-8DF0-878E75398515}" destId="{410A2259-2AF6-42C3-9EC1-F06DAAD53885}" srcOrd="0" destOrd="0" parTransId="{D98DFF62-3238-4331-98F2-ED8770B4E1CB}" sibTransId="{A6850FF5-8E68-4E64-880C-29CFD5EC6118}"/>
    <dgm:cxn modelId="{B0580E02-BD61-4214-B335-B005B6653E3A}" type="presOf" srcId="{A75D3312-5FB6-46C0-817C-BB70CD7B6CE0}" destId="{5F93D6DA-BCF9-421B-BD1F-03608F8528E8}" srcOrd="0" destOrd="0" presId="urn:microsoft.com/office/officeart/2005/8/layout/hierarchy1"/>
    <dgm:cxn modelId="{822F7307-A4AB-4FA7-8C2A-7103ED009FF4}" type="presOf" srcId="{980AC57D-D60A-4C8A-A4BE-0C658E86E0B9}" destId="{5594C35E-E5C6-49C6-9ABC-3B0A784D6ADB}" srcOrd="0" destOrd="0" presId="urn:microsoft.com/office/officeart/2005/8/layout/hierarchy1"/>
    <dgm:cxn modelId="{A7C75608-73C5-4B76-A71F-80477E874FE7}" srcId="{980AC57D-D60A-4C8A-A4BE-0C658E86E0B9}" destId="{7CE55392-710D-4235-A449-393552504813}" srcOrd="1" destOrd="0" parTransId="{7C196CAD-62D1-404B-A662-9CFDE4645A77}" sibTransId="{78A086D0-BBE6-47DC-A19A-598AE41FF750}"/>
    <dgm:cxn modelId="{A51D7143-A035-4733-B86E-E294BCD92F2A}" type="presOf" srcId="{D98DFF62-3238-4331-98F2-ED8770B4E1CB}" destId="{2FDA6F92-2926-4AC7-AECF-2B69AB6CD8B0}" srcOrd="0" destOrd="0" presId="urn:microsoft.com/office/officeart/2005/8/layout/hierarchy1"/>
    <dgm:cxn modelId="{845CF467-5D4D-4833-B647-4DE23D7CF13D}" srcId="{980AC57D-D60A-4C8A-A4BE-0C658E86E0B9}" destId="{DB80CAAE-CA96-4B1B-8DF0-878E75398515}" srcOrd="0" destOrd="0" parTransId="{DE0CA6C6-96F9-480B-9E48-E417D3F5F9AC}" sibTransId="{2BCF9813-C17E-452C-9A0C-3EB355C31EDA}"/>
    <dgm:cxn modelId="{3D122C69-6D62-49B5-BB24-B3E6FBC20507}" type="presOf" srcId="{F54D90B5-7560-43BC-A2A1-915ACB2154B4}" destId="{0AE8A6DB-8AAC-47AE-8366-0F38738EB4A9}" srcOrd="0" destOrd="0" presId="urn:microsoft.com/office/officeart/2005/8/layout/hierarchy1"/>
    <dgm:cxn modelId="{7C66C674-4FCC-4C9B-9485-568CE3794DEE}" type="presOf" srcId="{DB80CAAE-CA96-4B1B-8DF0-878E75398515}" destId="{616C6CCE-2457-4BCE-B4F8-D0949ACFBF46}" srcOrd="0" destOrd="0" presId="urn:microsoft.com/office/officeart/2005/8/layout/hierarchy1"/>
    <dgm:cxn modelId="{3CB0607C-5A09-4E79-9775-2EC56CF93E71}" type="presOf" srcId="{892E55E8-CAD6-4984-A89C-031398EA9737}" destId="{E84A4581-18E3-406D-A726-0483A9F5C904}" srcOrd="0" destOrd="0" presId="urn:microsoft.com/office/officeart/2005/8/layout/hierarchy1"/>
    <dgm:cxn modelId="{14FD7881-DE73-41DE-B1DE-D34A85352F32}" type="presOf" srcId="{2BE63157-0349-48DF-9014-FDE3FC14DF14}" destId="{EE478497-FB95-49C0-8A80-B7FC39C5AB89}" srcOrd="0" destOrd="0" presId="urn:microsoft.com/office/officeart/2005/8/layout/hierarchy1"/>
    <dgm:cxn modelId="{45478186-C7E4-4431-9391-5064AB304C64}" type="presOf" srcId="{410A2259-2AF6-42C3-9EC1-F06DAAD53885}" destId="{F44DFA08-C37A-47DF-87FB-DE1925C951D4}" srcOrd="0" destOrd="0" presId="urn:microsoft.com/office/officeart/2005/8/layout/hierarchy1"/>
    <dgm:cxn modelId="{AD878691-8A0C-4AA2-99F1-F87A216E2634}" type="presOf" srcId="{6A28B569-7FBA-4430-BFFC-857994FEB623}" destId="{FF49662C-70A1-473F-A9CB-F544A8F54BEB}" srcOrd="0" destOrd="0" presId="urn:microsoft.com/office/officeart/2005/8/layout/hierarchy1"/>
    <dgm:cxn modelId="{78E21F97-A3AE-49EA-A3C5-9B2DE31D71B5}" type="presOf" srcId="{1F04144E-4E55-416E-BD63-535ED3DEFA2A}" destId="{70E2891A-8437-4CAB-8C8C-D2EAB6DDE7E7}" srcOrd="0" destOrd="0" presId="urn:microsoft.com/office/officeart/2005/8/layout/hierarchy1"/>
    <dgm:cxn modelId="{48A1F99C-5E37-4BD5-A86C-3E4242D508B2}" type="presOf" srcId="{7C196CAD-62D1-404B-A662-9CFDE4645A77}" destId="{8C834A6A-F0A9-4564-89D3-F265261F69DE}" srcOrd="0" destOrd="0" presId="urn:microsoft.com/office/officeart/2005/8/layout/hierarchy1"/>
    <dgm:cxn modelId="{2BC8129E-504F-4FE1-98ED-EEF00EFB1128}" srcId="{892E55E8-CAD6-4984-A89C-031398EA9737}" destId="{980AC57D-D60A-4C8A-A4BE-0C658E86E0B9}" srcOrd="0" destOrd="0" parTransId="{0302D2F4-AA45-4F72-A627-95E04EAA883C}" sibTransId="{41405F6F-F857-4E42-A6B6-3A325CA9F8F1}"/>
    <dgm:cxn modelId="{F647FBA8-C42B-48ED-9A5B-98E52EAFDB68}" type="presOf" srcId="{DE0CA6C6-96F9-480B-9E48-E417D3F5F9AC}" destId="{611452FC-20DC-4E91-B58A-4FB445BFEF64}" srcOrd="0" destOrd="0" presId="urn:microsoft.com/office/officeart/2005/8/layout/hierarchy1"/>
    <dgm:cxn modelId="{3D1B61CF-6EB8-45E9-A306-ECFDA7B99C0D}" srcId="{7CE55392-710D-4235-A449-393552504813}" destId="{6A28B569-7FBA-4430-BFFC-857994FEB623}" srcOrd="1" destOrd="0" parTransId="{2BE63157-0349-48DF-9014-FDE3FC14DF14}" sibTransId="{1FAEF785-8232-45A9-9655-16E619E4C3B7}"/>
    <dgm:cxn modelId="{830D5BDC-E36E-4942-9D19-981E59A3F666}" srcId="{7CE55392-710D-4235-A449-393552504813}" destId="{1F04144E-4E55-416E-BD63-535ED3DEFA2A}" srcOrd="0" destOrd="0" parTransId="{F54D90B5-7560-43BC-A2A1-915ACB2154B4}" sibTransId="{84E869CD-5E01-4B9B-81F4-105065BA7800}"/>
    <dgm:cxn modelId="{72F097DF-8E87-4F54-A7F4-7EA842EC0C3E}" type="presOf" srcId="{52F1D3A8-6C4B-4D78-946A-5114D98F60FE}" destId="{2CC13EBB-2A14-48EF-B0FB-21FF411CCCEC}" srcOrd="0" destOrd="0" presId="urn:microsoft.com/office/officeart/2005/8/layout/hierarchy1"/>
    <dgm:cxn modelId="{A89D84F6-AFAD-4A81-9D61-314498C1340A}" type="presOf" srcId="{7CE55392-710D-4235-A449-393552504813}" destId="{4EE85593-EAEC-4147-A193-87E22B429A6E}" srcOrd="0" destOrd="0" presId="urn:microsoft.com/office/officeart/2005/8/layout/hierarchy1"/>
    <dgm:cxn modelId="{69BF9F6F-A837-4779-83AA-586C48660297}" type="presParOf" srcId="{E84A4581-18E3-406D-A726-0483A9F5C904}" destId="{54FA7746-FE0D-4EA4-AF8B-721B36B30767}" srcOrd="0" destOrd="0" presId="urn:microsoft.com/office/officeart/2005/8/layout/hierarchy1"/>
    <dgm:cxn modelId="{9E65FC6A-B854-42A0-A310-349A91D031B1}" type="presParOf" srcId="{54FA7746-FE0D-4EA4-AF8B-721B36B30767}" destId="{A109B464-DC72-4E2D-B195-41D8A503C257}" srcOrd="0" destOrd="0" presId="urn:microsoft.com/office/officeart/2005/8/layout/hierarchy1"/>
    <dgm:cxn modelId="{6948518A-2006-41D0-9EA8-849320DAD7B7}" type="presParOf" srcId="{A109B464-DC72-4E2D-B195-41D8A503C257}" destId="{4715E590-8BB6-435D-BD72-46333BC09DBC}" srcOrd="0" destOrd="0" presId="urn:microsoft.com/office/officeart/2005/8/layout/hierarchy1"/>
    <dgm:cxn modelId="{289B1CC1-AE2B-461B-8182-F747942F2349}" type="presParOf" srcId="{A109B464-DC72-4E2D-B195-41D8A503C257}" destId="{5594C35E-E5C6-49C6-9ABC-3B0A784D6ADB}" srcOrd="1" destOrd="0" presId="urn:microsoft.com/office/officeart/2005/8/layout/hierarchy1"/>
    <dgm:cxn modelId="{54D54F56-CAA4-4682-AB99-E2B5125DA90D}" type="presParOf" srcId="{54FA7746-FE0D-4EA4-AF8B-721B36B30767}" destId="{B9594E71-7946-4C51-A323-E8BB25D24796}" srcOrd="1" destOrd="0" presId="urn:microsoft.com/office/officeart/2005/8/layout/hierarchy1"/>
    <dgm:cxn modelId="{A1FB6732-EE71-47B4-9D8A-96D9FC43DB6B}" type="presParOf" srcId="{B9594E71-7946-4C51-A323-E8BB25D24796}" destId="{611452FC-20DC-4E91-B58A-4FB445BFEF64}" srcOrd="0" destOrd="0" presId="urn:microsoft.com/office/officeart/2005/8/layout/hierarchy1"/>
    <dgm:cxn modelId="{A6783D8C-5E66-4CB2-84E8-C358E63A56A5}" type="presParOf" srcId="{B9594E71-7946-4C51-A323-E8BB25D24796}" destId="{6683D903-6BE9-4F67-8617-8FF11746C1E1}" srcOrd="1" destOrd="0" presId="urn:microsoft.com/office/officeart/2005/8/layout/hierarchy1"/>
    <dgm:cxn modelId="{2B821E05-6D7A-4E24-91FD-FCEAA43973AE}" type="presParOf" srcId="{6683D903-6BE9-4F67-8617-8FF11746C1E1}" destId="{4D63C1F9-AD04-4B1B-9F13-F9DF5F9F8394}" srcOrd="0" destOrd="0" presId="urn:microsoft.com/office/officeart/2005/8/layout/hierarchy1"/>
    <dgm:cxn modelId="{2EE1BB1F-DC50-4579-8D8B-2E2410AE844A}" type="presParOf" srcId="{4D63C1F9-AD04-4B1B-9F13-F9DF5F9F8394}" destId="{84E1B9F8-ED5F-4F6D-BC3E-A39FE651D4CF}" srcOrd="0" destOrd="0" presId="urn:microsoft.com/office/officeart/2005/8/layout/hierarchy1"/>
    <dgm:cxn modelId="{15939848-64BA-41AA-BBC2-A1B977E8B179}" type="presParOf" srcId="{4D63C1F9-AD04-4B1B-9F13-F9DF5F9F8394}" destId="{616C6CCE-2457-4BCE-B4F8-D0949ACFBF46}" srcOrd="1" destOrd="0" presId="urn:microsoft.com/office/officeart/2005/8/layout/hierarchy1"/>
    <dgm:cxn modelId="{F37A47EA-7F04-4C96-A235-0D1BB99F5ED5}" type="presParOf" srcId="{6683D903-6BE9-4F67-8617-8FF11746C1E1}" destId="{443B3304-AF82-41AE-8997-CD42BF62CC63}" srcOrd="1" destOrd="0" presId="urn:microsoft.com/office/officeart/2005/8/layout/hierarchy1"/>
    <dgm:cxn modelId="{AAF28382-D1BF-4829-96F8-5BB4038E41E6}" type="presParOf" srcId="{443B3304-AF82-41AE-8997-CD42BF62CC63}" destId="{2FDA6F92-2926-4AC7-AECF-2B69AB6CD8B0}" srcOrd="0" destOrd="0" presId="urn:microsoft.com/office/officeart/2005/8/layout/hierarchy1"/>
    <dgm:cxn modelId="{1BA6F779-114C-4B00-A590-81E9E2174D26}" type="presParOf" srcId="{443B3304-AF82-41AE-8997-CD42BF62CC63}" destId="{F9DD5E3C-6159-43FE-930F-DFB8174F20D7}" srcOrd="1" destOrd="0" presId="urn:microsoft.com/office/officeart/2005/8/layout/hierarchy1"/>
    <dgm:cxn modelId="{6C5EE91A-BFE4-492F-BA6F-968F51A0CA14}" type="presParOf" srcId="{F9DD5E3C-6159-43FE-930F-DFB8174F20D7}" destId="{DAE5FE5A-48DA-4E2D-9DF5-CC757C06DB95}" srcOrd="0" destOrd="0" presId="urn:microsoft.com/office/officeart/2005/8/layout/hierarchy1"/>
    <dgm:cxn modelId="{E5E97E87-82C7-41AA-BC3F-190F944C909D}" type="presParOf" srcId="{DAE5FE5A-48DA-4E2D-9DF5-CC757C06DB95}" destId="{0FFCFC2B-96DD-4E40-B0A2-AC05C5364BEE}" srcOrd="0" destOrd="0" presId="urn:microsoft.com/office/officeart/2005/8/layout/hierarchy1"/>
    <dgm:cxn modelId="{C4E7197B-A5FC-4B19-B6DF-E255661A56CA}" type="presParOf" srcId="{DAE5FE5A-48DA-4E2D-9DF5-CC757C06DB95}" destId="{F44DFA08-C37A-47DF-87FB-DE1925C951D4}" srcOrd="1" destOrd="0" presId="urn:microsoft.com/office/officeart/2005/8/layout/hierarchy1"/>
    <dgm:cxn modelId="{C437ED07-9DC7-4718-AF9F-B8590FEDEE29}" type="presParOf" srcId="{F9DD5E3C-6159-43FE-930F-DFB8174F20D7}" destId="{D9E00302-E7B7-4224-8534-7F120D4658C5}" srcOrd="1" destOrd="0" presId="urn:microsoft.com/office/officeart/2005/8/layout/hierarchy1"/>
    <dgm:cxn modelId="{BF4326E9-A1EB-4CBA-96F2-E0602AD0BC23}" type="presParOf" srcId="{443B3304-AF82-41AE-8997-CD42BF62CC63}" destId="{5F93D6DA-BCF9-421B-BD1F-03608F8528E8}" srcOrd="2" destOrd="0" presId="urn:microsoft.com/office/officeart/2005/8/layout/hierarchy1"/>
    <dgm:cxn modelId="{554C5556-DFBE-41C1-B74D-6DFC0B351AB5}" type="presParOf" srcId="{443B3304-AF82-41AE-8997-CD42BF62CC63}" destId="{C80C4587-B3F6-4D40-AF18-FC34F7BB62AB}" srcOrd="3" destOrd="0" presId="urn:microsoft.com/office/officeart/2005/8/layout/hierarchy1"/>
    <dgm:cxn modelId="{F222C731-A111-4851-98DD-30D8F6ABC8FA}" type="presParOf" srcId="{C80C4587-B3F6-4D40-AF18-FC34F7BB62AB}" destId="{EDE48160-323D-4410-8B00-B6E6C0301370}" srcOrd="0" destOrd="0" presId="urn:microsoft.com/office/officeart/2005/8/layout/hierarchy1"/>
    <dgm:cxn modelId="{1B068D51-EAA8-4B6A-B261-53B462EC4F03}" type="presParOf" srcId="{EDE48160-323D-4410-8B00-B6E6C0301370}" destId="{5593CF1F-74EA-454C-9954-44795949337B}" srcOrd="0" destOrd="0" presId="urn:microsoft.com/office/officeart/2005/8/layout/hierarchy1"/>
    <dgm:cxn modelId="{3D4AFDF6-5A46-4645-B4B9-81BB13ADEA8A}" type="presParOf" srcId="{EDE48160-323D-4410-8B00-B6E6C0301370}" destId="{2CC13EBB-2A14-48EF-B0FB-21FF411CCCEC}" srcOrd="1" destOrd="0" presId="urn:microsoft.com/office/officeart/2005/8/layout/hierarchy1"/>
    <dgm:cxn modelId="{169EAB65-65C8-4C38-B159-09424C65018B}" type="presParOf" srcId="{C80C4587-B3F6-4D40-AF18-FC34F7BB62AB}" destId="{E797D0E9-0AC6-4E01-B849-68D0A6227E16}" srcOrd="1" destOrd="0" presId="urn:microsoft.com/office/officeart/2005/8/layout/hierarchy1"/>
    <dgm:cxn modelId="{65D66A5D-27A7-4527-B233-EA61FA458CCF}" type="presParOf" srcId="{B9594E71-7946-4C51-A323-E8BB25D24796}" destId="{8C834A6A-F0A9-4564-89D3-F265261F69DE}" srcOrd="2" destOrd="0" presId="urn:microsoft.com/office/officeart/2005/8/layout/hierarchy1"/>
    <dgm:cxn modelId="{50D2774A-F5A1-4779-A963-2773EF6D0988}" type="presParOf" srcId="{B9594E71-7946-4C51-A323-E8BB25D24796}" destId="{EA16F6FC-2D1C-4878-9529-9918AD1C3D71}" srcOrd="3" destOrd="0" presId="urn:microsoft.com/office/officeart/2005/8/layout/hierarchy1"/>
    <dgm:cxn modelId="{69F92BE2-CCAE-4677-BD8C-B57AD0019E49}" type="presParOf" srcId="{EA16F6FC-2D1C-4878-9529-9918AD1C3D71}" destId="{FAD87A28-3AB5-46C0-9C3E-AEEDD85A8A5D}" srcOrd="0" destOrd="0" presId="urn:microsoft.com/office/officeart/2005/8/layout/hierarchy1"/>
    <dgm:cxn modelId="{E4F6372B-EB0B-4F53-9CF8-53218F7F2A9E}" type="presParOf" srcId="{FAD87A28-3AB5-46C0-9C3E-AEEDD85A8A5D}" destId="{C5161ECD-B396-4FAE-8245-C4CDE976674E}" srcOrd="0" destOrd="0" presId="urn:microsoft.com/office/officeart/2005/8/layout/hierarchy1"/>
    <dgm:cxn modelId="{C997F719-59F1-4386-B892-EDACA3151B1D}" type="presParOf" srcId="{FAD87A28-3AB5-46C0-9C3E-AEEDD85A8A5D}" destId="{4EE85593-EAEC-4147-A193-87E22B429A6E}" srcOrd="1" destOrd="0" presId="urn:microsoft.com/office/officeart/2005/8/layout/hierarchy1"/>
    <dgm:cxn modelId="{F53450C5-9398-4569-BC44-CF9B0F208705}" type="presParOf" srcId="{EA16F6FC-2D1C-4878-9529-9918AD1C3D71}" destId="{2BF4FA46-5E60-4CF6-AE4B-4021096017F1}" srcOrd="1" destOrd="0" presId="urn:microsoft.com/office/officeart/2005/8/layout/hierarchy1"/>
    <dgm:cxn modelId="{FC124079-5EAA-4424-9CC9-E7812FFEBFB4}" type="presParOf" srcId="{2BF4FA46-5E60-4CF6-AE4B-4021096017F1}" destId="{0AE8A6DB-8AAC-47AE-8366-0F38738EB4A9}" srcOrd="0" destOrd="0" presId="urn:microsoft.com/office/officeart/2005/8/layout/hierarchy1"/>
    <dgm:cxn modelId="{DD8D792D-8D1D-488A-8A36-F650AA2E01FA}" type="presParOf" srcId="{2BF4FA46-5E60-4CF6-AE4B-4021096017F1}" destId="{EE908E44-CD66-46A9-895F-A4AD80E8C4CA}" srcOrd="1" destOrd="0" presId="urn:microsoft.com/office/officeart/2005/8/layout/hierarchy1"/>
    <dgm:cxn modelId="{4CACCE5D-06AE-4A47-94CF-FC9FAD59C4D0}" type="presParOf" srcId="{EE908E44-CD66-46A9-895F-A4AD80E8C4CA}" destId="{EE402D55-F986-4A25-8CAD-C1C405FCF919}" srcOrd="0" destOrd="0" presId="urn:microsoft.com/office/officeart/2005/8/layout/hierarchy1"/>
    <dgm:cxn modelId="{1703EB02-B8FE-43C0-85DF-D25CF6058510}" type="presParOf" srcId="{EE402D55-F986-4A25-8CAD-C1C405FCF919}" destId="{56AC5F6C-14D8-44E3-A773-432ADAB349CF}" srcOrd="0" destOrd="0" presId="urn:microsoft.com/office/officeart/2005/8/layout/hierarchy1"/>
    <dgm:cxn modelId="{48C8CC93-7AC5-4822-B815-728807DB74D8}" type="presParOf" srcId="{EE402D55-F986-4A25-8CAD-C1C405FCF919}" destId="{70E2891A-8437-4CAB-8C8C-D2EAB6DDE7E7}" srcOrd="1" destOrd="0" presId="urn:microsoft.com/office/officeart/2005/8/layout/hierarchy1"/>
    <dgm:cxn modelId="{C2CFC134-C266-432C-A215-104216C5EF94}" type="presParOf" srcId="{EE908E44-CD66-46A9-895F-A4AD80E8C4CA}" destId="{DE1B4057-0BD9-41A4-A17B-D0A6B9F714AA}" srcOrd="1" destOrd="0" presId="urn:microsoft.com/office/officeart/2005/8/layout/hierarchy1"/>
    <dgm:cxn modelId="{CFD2E428-DC8B-4813-9DD8-6769FD0DAB5E}" type="presParOf" srcId="{2BF4FA46-5E60-4CF6-AE4B-4021096017F1}" destId="{EE478497-FB95-49C0-8A80-B7FC39C5AB89}" srcOrd="2" destOrd="0" presId="urn:microsoft.com/office/officeart/2005/8/layout/hierarchy1"/>
    <dgm:cxn modelId="{59D3897B-7A8B-4BCF-90AB-DB0324C64029}" type="presParOf" srcId="{2BF4FA46-5E60-4CF6-AE4B-4021096017F1}" destId="{0E2C7B62-E3A7-42B9-8451-23A52C882656}" srcOrd="3" destOrd="0" presId="urn:microsoft.com/office/officeart/2005/8/layout/hierarchy1"/>
    <dgm:cxn modelId="{206ED6F1-59AC-45FE-92C9-3FB90B0FE034}" type="presParOf" srcId="{0E2C7B62-E3A7-42B9-8451-23A52C882656}" destId="{4B7618FC-1943-401F-9762-6A4372A0BFF5}" srcOrd="0" destOrd="0" presId="urn:microsoft.com/office/officeart/2005/8/layout/hierarchy1"/>
    <dgm:cxn modelId="{6AE2CF0F-AE90-43BD-83D1-4C5DA3BCF864}" type="presParOf" srcId="{4B7618FC-1943-401F-9762-6A4372A0BFF5}" destId="{C97A27FE-053B-43D1-984F-A4C491FE9EBE}" srcOrd="0" destOrd="0" presId="urn:microsoft.com/office/officeart/2005/8/layout/hierarchy1"/>
    <dgm:cxn modelId="{FD208A22-632C-4EAE-A734-0BC2722B92D1}" type="presParOf" srcId="{4B7618FC-1943-401F-9762-6A4372A0BFF5}" destId="{FF49662C-70A1-473F-A9CB-F544A8F54BEB}" srcOrd="1" destOrd="0" presId="urn:microsoft.com/office/officeart/2005/8/layout/hierarchy1"/>
    <dgm:cxn modelId="{4F115486-A7C0-4D0E-A330-8BCA7113C5C0}" type="presParOf" srcId="{0E2C7B62-E3A7-42B9-8451-23A52C882656}" destId="{63C9017A-4C1F-466C-822C-D7D156C226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78497-FB95-49C0-8A80-B7FC39C5AB89}">
      <dsp:nvSpPr>
        <dsp:cNvPr id="0" name=""/>
        <dsp:cNvSpPr/>
      </dsp:nvSpPr>
      <dsp:spPr>
        <a:xfrm>
          <a:off x="7007241" y="2422075"/>
          <a:ext cx="997857" cy="451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57"/>
              </a:lnTo>
              <a:lnTo>
                <a:pt x="997857" y="307957"/>
              </a:lnTo>
              <a:lnTo>
                <a:pt x="997857" y="45168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8A6DB-8AAC-47AE-8366-0F38738EB4A9}">
      <dsp:nvSpPr>
        <dsp:cNvPr id="0" name=""/>
        <dsp:cNvSpPr/>
      </dsp:nvSpPr>
      <dsp:spPr>
        <a:xfrm>
          <a:off x="6059109" y="2422075"/>
          <a:ext cx="948131" cy="451224"/>
        </a:xfrm>
        <a:custGeom>
          <a:avLst/>
          <a:gdLst/>
          <a:ahLst/>
          <a:cxnLst/>
          <a:rect l="0" t="0" r="0" b="0"/>
          <a:pathLst>
            <a:path>
              <a:moveTo>
                <a:pt x="948131" y="0"/>
              </a:moveTo>
              <a:lnTo>
                <a:pt x="948131" y="307496"/>
              </a:lnTo>
              <a:lnTo>
                <a:pt x="0" y="307496"/>
              </a:lnTo>
              <a:lnTo>
                <a:pt x="0" y="45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4A6A-F0A9-4564-89D3-F265261F69DE}">
      <dsp:nvSpPr>
        <dsp:cNvPr id="0" name=""/>
        <dsp:cNvSpPr/>
      </dsp:nvSpPr>
      <dsp:spPr>
        <a:xfrm>
          <a:off x="5018908" y="985656"/>
          <a:ext cx="1988332" cy="45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96"/>
              </a:lnTo>
              <a:lnTo>
                <a:pt x="1988332" y="307496"/>
              </a:lnTo>
              <a:lnTo>
                <a:pt x="1988332" y="451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3D6DA-BCF9-421B-BD1F-03608F8528E8}">
      <dsp:nvSpPr>
        <dsp:cNvPr id="0" name=""/>
        <dsp:cNvSpPr/>
      </dsp:nvSpPr>
      <dsp:spPr>
        <a:xfrm>
          <a:off x="3030575" y="2422075"/>
          <a:ext cx="1116103" cy="45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96"/>
              </a:lnTo>
              <a:lnTo>
                <a:pt x="1116103" y="307496"/>
              </a:lnTo>
              <a:lnTo>
                <a:pt x="1116103" y="45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A6F92-2926-4AC7-AECF-2B69AB6CD8B0}">
      <dsp:nvSpPr>
        <dsp:cNvPr id="0" name=""/>
        <dsp:cNvSpPr/>
      </dsp:nvSpPr>
      <dsp:spPr>
        <a:xfrm>
          <a:off x="2082443" y="2422075"/>
          <a:ext cx="948131" cy="451224"/>
        </a:xfrm>
        <a:custGeom>
          <a:avLst/>
          <a:gdLst/>
          <a:ahLst/>
          <a:cxnLst/>
          <a:rect l="0" t="0" r="0" b="0"/>
          <a:pathLst>
            <a:path>
              <a:moveTo>
                <a:pt x="948131" y="0"/>
              </a:moveTo>
              <a:lnTo>
                <a:pt x="948131" y="307496"/>
              </a:lnTo>
              <a:lnTo>
                <a:pt x="0" y="307496"/>
              </a:lnTo>
              <a:lnTo>
                <a:pt x="0" y="45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52FC-20DC-4E91-B58A-4FB445BFEF64}">
      <dsp:nvSpPr>
        <dsp:cNvPr id="0" name=""/>
        <dsp:cNvSpPr/>
      </dsp:nvSpPr>
      <dsp:spPr>
        <a:xfrm>
          <a:off x="3030575" y="985656"/>
          <a:ext cx="1988332" cy="451224"/>
        </a:xfrm>
        <a:custGeom>
          <a:avLst/>
          <a:gdLst/>
          <a:ahLst/>
          <a:cxnLst/>
          <a:rect l="0" t="0" r="0" b="0"/>
          <a:pathLst>
            <a:path>
              <a:moveTo>
                <a:pt x="1988332" y="0"/>
              </a:moveTo>
              <a:lnTo>
                <a:pt x="1988332" y="307496"/>
              </a:lnTo>
              <a:lnTo>
                <a:pt x="0" y="307496"/>
              </a:lnTo>
              <a:lnTo>
                <a:pt x="0" y="451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5E590-8BB6-435D-BD72-46333BC09DBC}">
      <dsp:nvSpPr>
        <dsp:cNvPr id="0" name=""/>
        <dsp:cNvSpPr/>
      </dsp:nvSpPr>
      <dsp:spPr>
        <a:xfrm>
          <a:off x="4243164" y="460"/>
          <a:ext cx="1551488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4C35E-E5C6-49C6-9ABC-3B0A784D6ADB}">
      <dsp:nvSpPr>
        <dsp:cNvPr id="0" name=""/>
        <dsp:cNvSpPr/>
      </dsp:nvSpPr>
      <dsp:spPr>
        <a:xfrm>
          <a:off x="4415552" y="164229"/>
          <a:ext cx="1551488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Projekt</a:t>
          </a:r>
          <a:br>
            <a:rPr lang="pl-PL" sz="2400" b="1" kern="1200" dirty="0"/>
          </a:br>
          <a:r>
            <a:rPr lang="pl-PL" sz="2400" b="1" kern="1200" dirty="0"/>
            <a:t>szkolny</a:t>
          </a:r>
        </a:p>
      </dsp:txBody>
      <dsp:txXfrm>
        <a:off x="4444407" y="193084"/>
        <a:ext cx="1493778" cy="927485"/>
      </dsp:txXfrm>
    </dsp:sp>
    <dsp:sp modelId="{84E1B9F8-ED5F-4F6D-BC3E-A39FE651D4CF}">
      <dsp:nvSpPr>
        <dsp:cNvPr id="0" name=""/>
        <dsp:cNvSpPr/>
      </dsp:nvSpPr>
      <dsp:spPr>
        <a:xfrm>
          <a:off x="2254831" y="1436880"/>
          <a:ext cx="1551488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C6CCE-2457-4BCE-B4F8-D0949ACFBF46}">
      <dsp:nvSpPr>
        <dsp:cNvPr id="0" name=""/>
        <dsp:cNvSpPr/>
      </dsp:nvSpPr>
      <dsp:spPr>
        <a:xfrm>
          <a:off x="2427219" y="1600649"/>
          <a:ext cx="1551488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Klasy </a:t>
          </a:r>
          <a:br>
            <a:rPr lang="pl-PL" sz="2400" b="1" kern="1200" dirty="0"/>
          </a:br>
          <a:r>
            <a:rPr lang="pl-PL" sz="2400" b="1" kern="1200" dirty="0"/>
            <a:t>I-III</a:t>
          </a:r>
        </a:p>
      </dsp:txBody>
      <dsp:txXfrm>
        <a:off x="2456074" y="1629504"/>
        <a:ext cx="1493778" cy="927485"/>
      </dsp:txXfrm>
    </dsp:sp>
    <dsp:sp modelId="{0FFCFC2B-96DD-4E40-B0A2-AC05C5364BEE}">
      <dsp:nvSpPr>
        <dsp:cNvPr id="0" name=""/>
        <dsp:cNvSpPr/>
      </dsp:nvSpPr>
      <dsp:spPr>
        <a:xfrm>
          <a:off x="1138727" y="2873300"/>
          <a:ext cx="1887432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DFA08-C37A-47DF-87FB-DE1925C951D4}">
      <dsp:nvSpPr>
        <dsp:cNvPr id="0" name=""/>
        <dsp:cNvSpPr/>
      </dsp:nvSpPr>
      <dsp:spPr>
        <a:xfrm>
          <a:off x="1311115" y="3037068"/>
          <a:ext cx="1887432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/>
            <a:t>Od najmłodszych lat z historią </a:t>
          </a:r>
          <a:br>
            <a:rPr lang="pl-PL" sz="2000" b="1" i="1" kern="1200" dirty="0"/>
          </a:br>
          <a:r>
            <a:rPr lang="pl-PL" sz="2000" b="1" i="1" kern="1200" dirty="0"/>
            <a:t>za pan brat</a:t>
          </a:r>
        </a:p>
      </dsp:txBody>
      <dsp:txXfrm>
        <a:off x="1339970" y="3065923"/>
        <a:ext cx="1829722" cy="927485"/>
      </dsp:txXfrm>
    </dsp:sp>
    <dsp:sp modelId="{5593CF1F-74EA-454C-9954-44795949337B}">
      <dsp:nvSpPr>
        <dsp:cNvPr id="0" name=""/>
        <dsp:cNvSpPr/>
      </dsp:nvSpPr>
      <dsp:spPr>
        <a:xfrm>
          <a:off x="3370935" y="2873300"/>
          <a:ext cx="1551488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13EBB-2A14-48EF-B0FB-21FF411CCCEC}">
      <dsp:nvSpPr>
        <dsp:cNvPr id="0" name=""/>
        <dsp:cNvSpPr/>
      </dsp:nvSpPr>
      <dsp:spPr>
        <a:xfrm>
          <a:off x="3543323" y="3037068"/>
          <a:ext cx="1551488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Szeroki świat czeka jak przyjaciel…</a:t>
          </a:r>
          <a:br>
            <a:rPr lang="pl-PL" sz="1400" b="1" i="1" kern="1200" dirty="0"/>
          </a:br>
          <a:r>
            <a:rPr lang="pl-PL" sz="1400" b="1" i="1" kern="1200" dirty="0"/>
            <a:t>Lubelszczyzna to dopiero początek</a:t>
          </a:r>
        </a:p>
      </dsp:txBody>
      <dsp:txXfrm>
        <a:off x="3572178" y="3065923"/>
        <a:ext cx="1493778" cy="927485"/>
      </dsp:txXfrm>
    </dsp:sp>
    <dsp:sp modelId="{C5161ECD-B396-4FAE-8245-C4CDE976674E}">
      <dsp:nvSpPr>
        <dsp:cNvPr id="0" name=""/>
        <dsp:cNvSpPr/>
      </dsp:nvSpPr>
      <dsp:spPr>
        <a:xfrm>
          <a:off x="6231497" y="1436880"/>
          <a:ext cx="1551488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85593-EAEC-4147-A193-87E22B429A6E}">
      <dsp:nvSpPr>
        <dsp:cNvPr id="0" name=""/>
        <dsp:cNvSpPr/>
      </dsp:nvSpPr>
      <dsp:spPr>
        <a:xfrm>
          <a:off x="6403885" y="1600649"/>
          <a:ext cx="1551488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Klasy </a:t>
          </a:r>
          <a:br>
            <a:rPr lang="pl-PL" sz="2400" b="1" kern="1200" dirty="0"/>
          </a:br>
          <a:r>
            <a:rPr lang="pl-PL" sz="2400" b="1" kern="1200" dirty="0"/>
            <a:t>IV-VII</a:t>
          </a:r>
        </a:p>
      </dsp:txBody>
      <dsp:txXfrm>
        <a:off x="6432740" y="1629504"/>
        <a:ext cx="1493778" cy="927485"/>
      </dsp:txXfrm>
    </dsp:sp>
    <dsp:sp modelId="{56AC5F6C-14D8-44E3-A773-432ADAB349CF}">
      <dsp:nvSpPr>
        <dsp:cNvPr id="0" name=""/>
        <dsp:cNvSpPr/>
      </dsp:nvSpPr>
      <dsp:spPr>
        <a:xfrm>
          <a:off x="5267199" y="2873300"/>
          <a:ext cx="1583821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891A-8437-4CAB-8C8C-D2EAB6DDE7E7}">
      <dsp:nvSpPr>
        <dsp:cNvPr id="0" name=""/>
        <dsp:cNvSpPr/>
      </dsp:nvSpPr>
      <dsp:spPr>
        <a:xfrm>
          <a:off x="5439586" y="3037068"/>
          <a:ext cx="1583821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/>
            <a:t>Czytanie znaków historii</a:t>
          </a:r>
        </a:p>
      </dsp:txBody>
      <dsp:txXfrm>
        <a:off x="5468441" y="3065923"/>
        <a:ext cx="1526111" cy="927485"/>
      </dsp:txXfrm>
    </dsp:sp>
    <dsp:sp modelId="{C97A27FE-053B-43D1-984F-A4C491FE9EBE}">
      <dsp:nvSpPr>
        <dsp:cNvPr id="0" name=""/>
        <dsp:cNvSpPr/>
      </dsp:nvSpPr>
      <dsp:spPr>
        <a:xfrm>
          <a:off x="7229354" y="2873761"/>
          <a:ext cx="1551488" cy="98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9662C-70A1-473F-A9CB-F544A8F54BEB}">
      <dsp:nvSpPr>
        <dsp:cNvPr id="0" name=""/>
        <dsp:cNvSpPr/>
      </dsp:nvSpPr>
      <dsp:spPr>
        <a:xfrm>
          <a:off x="7401742" y="3037529"/>
          <a:ext cx="1551488" cy="98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/>
            <a:t>Czytanie znaków świata</a:t>
          </a:r>
        </a:p>
      </dsp:txBody>
      <dsp:txXfrm>
        <a:off x="7430597" y="3066384"/>
        <a:ext cx="1493778" cy="927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79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0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28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3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6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3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57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30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2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5A925-807C-4955-9523-F56134797D5B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1BEEF3-F0A2-4071-9D62-679843090E6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80B56-B69B-4C91-83E2-0533016A6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0637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1B9412"/>
                </a:solidFill>
              </a:rPr>
              <a:t>Projekt czytelniczy realizowany </a:t>
            </a:r>
            <a:br>
              <a:rPr lang="pl-PL" sz="6000" b="1" dirty="0">
                <a:solidFill>
                  <a:srgbClr val="1B9412"/>
                </a:solidFill>
              </a:rPr>
            </a:br>
            <a:r>
              <a:rPr lang="pl-PL" sz="6000" b="1" dirty="0">
                <a:solidFill>
                  <a:srgbClr val="1B9412"/>
                </a:solidFill>
              </a:rPr>
              <a:t>w SP nr 58 w Lublinie</a:t>
            </a:r>
            <a:br>
              <a:rPr lang="pl-PL" sz="6000" b="1" dirty="0">
                <a:solidFill>
                  <a:srgbClr val="1B9412"/>
                </a:solidFill>
              </a:rPr>
            </a:br>
            <a:r>
              <a:rPr lang="pl-PL" sz="6000" b="1" dirty="0">
                <a:solidFill>
                  <a:srgbClr val="1B9412"/>
                </a:solidFill>
              </a:rPr>
              <a:t>w roku szkolnym 2022/2023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15701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B410C7-614C-44C8-9DE8-DD5ED54007AE}"/>
              </a:ext>
            </a:extLst>
          </p:cNvPr>
          <p:cNvSpPr txBox="1"/>
          <p:nvPr/>
        </p:nvSpPr>
        <p:spPr>
          <a:xfrm>
            <a:off x="1604232" y="5251507"/>
            <a:ext cx="898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FFC000"/>
                </a:solidFill>
                <a:latin typeface="Calibri" panose="020F0502020204030204" pitchFamily="34" charset="0"/>
              </a:rPr>
              <a:t>Martyna Wojciechowska</a:t>
            </a:r>
            <a:br>
              <a:rPr lang="pl-PL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</a:br>
            <a:r>
              <a:rPr lang="pl-PL" b="1" i="1" dirty="0">
                <a:solidFill>
                  <a:srgbClr val="FFC000"/>
                </a:solidFill>
                <a:latin typeface="Calibri" panose="020F0502020204030204" pitchFamily="34" charset="0"/>
              </a:rPr>
              <a:t>Zwierzaki świata </a:t>
            </a:r>
            <a:r>
              <a:rPr lang="pl-PL" b="1" dirty="0">
                <a:solidFill>
                  <a:srgbClr val="FFC000"/>
                </a:solidFill>
                <a:latin typeface="Calibri" panose="020F0502020204030204" pitchFamily="34" charset="0"/>
              </a:rPr>
              <a:t>cz. 2. i cz. 3.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FBC57-0DB5-4D79-9AF9-2899865AE593}"/>
              </a:ext>
            </a:extLst>
          </p:cNvPr>
          <p:cNvSpPr txBox="1"/>
          <p:nvPr/>
        </p:nvSpPr>
        <p:spPr>
          <a:xfrm>
            <a:off x="2625754" y="0"/>
            <a:ext cx="66273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FFC000"/>
                </a:solidFill>
              </a:rPr>
              <a:t>Szeroki świat czeka jak przyjaciel… </a:t>
            </a:r>
            <a:br>
              <a:rPr lang="pl-PL" sz="2800" b="1" i="1" dirty="0">
                <a:solidFill>
                  <a:srgbClr val="FFC000"/>
                </a:solidFill>
              </a:rPr>
            </a:br>
            <a:r>
              <a:rPr lang="pl-PL" sz="2800" b="1" i="1" dirty="0">
                <a:solidFill>
                  <a:srgbClr val="FFC000"/>
                </a:solidFill>
              </a:rPr>
              <a:t>Lubelszczyzna to dopiero początek</a:t>
            </a:r>
          </a:p>
          <a:p>
            <a:pPr lvl="0" algn="ctr"/>
            <a:r>
              <a:rPr lang="pl-PL" sz="2800" b="1" dirty="0">
                <a:solidFill>
                  <a:srgbClr val="FFC000"/>
                </a:solidFill>
              </a:rPr>
              <a:t>Klasa 1</a:t>
            </a:r>
            <a:r>
              <a:rPr lang="pl-PL" sz="2800" b="1" i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6E169B5-49AB-4BFA-893B-3989B6407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18" y="1165331"/>
            <a:ext cx="3315077" cy="432777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96542AE-83E5-4ADD-BBF2-70727AAEA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07" y="1165331"/>
            <a:ext cx="3315077" cy="4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B410C7-614C-44C8-9DE8-DD5ED54007AE}"/>
              </a:ext>
            </a:extLst>
          </p:cNvPr>
          <p:cNvSpPr txBox="1"/>
          <p:nvPr/>
        </p:nvSpPr>
        <p:spPr>
          <a:xfrm>
            <a:off x="723388" y="5516462"/>
            <a:ext cx="2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Maurice </a:t>
            </a:r>
            <a:r>
              <a:rPr lang="pl-PL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Maeterlinc</a:t>
            </a:r>
            <a:endParaRPr lang="pl-PL" sz="1800" b="1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pl-PL" b="1" i="1" dirty="0">
                <a:solidFill>
                  <a:srgbClr val="0070C0"/>
                </a:solidFill>
              </a:rPr>
              <a:t>Życie pszczół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FBC57-0DB5-4D79-9AF9-2899865AE593}"/>
              </a:ext>
            </a:extLst>
          </p:cNvPr>
          <p:cNvSpPr txBox="1"/>
          <p:nvPr/>
        </p:nvSpPr>
        <p:spPr>
          <a:xfrm>
            <a:off x="2625754" y="0"/>
            <a:ext cx="66273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0070C0"/>
                </a:solidFill>
              </a:rPr>
              <a:t>Szeroki świat czeka jak przyjaciel… </a:t>
            </a:r>
            <a:br>
              <a:rPr lang="pl-PL" sz="2800" b="1" i="1" dirty="0">
                <a:solidFill>
                  <a:srgbClr val="0070C0"/>
                </a:solidFill>
              </a:rPr>
            </a:br>
            <a:r>
              <a:rPr lang="pl-PL" sz="2800" b="1" i="1" dirty="0">
                <a:solidFill>
                  <a:srgbClr val="0070C0"/>
                </a:solidFill>
              </a:rPr>
              <a:t>Lubelszczyzna to dopiero początek</a:t>
            </a:r>
          </a:p>
          <a:p>
            <a:pPr lvl="0" algn="ctr"/>
            <a:r>
              <a:rPr lang="pl-PL" sz="2800" b="1" dirty="0">
                <a:solidFill>
                  <a:srgbClr val="0070C0"/>
                </a:solidFill>
              </a:rPr>
              <a:t>Klasa 2</a:t>
            </a:r>
            <a:r>
              <a:rPr lang="pl-PL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D72D3A-F327-415D-A346-9B472DC7A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7" y="1435325"/>
            <a:ext cx="2773068" cy="38965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7CF27BE-B1EE-44C2-9875-B3AF0884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42" y="1410159"/>
            <a:ext cx="2855575" cy="39469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ECAE4D3-B0DA-44E3-AB00-0449A9BD2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26" y="1455543"/>
            <a:ext cx="2918492" cy="394691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C9AB0A-CE80-4837-A2EB-4B8006AB5C48}"/>
              </a:ext>
            </a:extLst>
          </p:cNvPr>
          <p:cNvSpPr txBox="1"/>
          <p:nvPr/>
        </p:nvSpPr>
        <p:spPr>
          <a:xfrm>
            <a:off x="5201681" y="551646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Piotr Socha</a:t>
            </a:r>
          </a:p>
          <a:p>
            <a:pPr algn="ctr"/>
            <a:r>
              <a:rPr lang="pl-PL" b="1" i="1" dirty="0">
                <a:solidFill>
                  <a:srgbClr val="0070C0"/>
                </a:solidFill>
              </a:rPr>
              <a:t>Pszczoły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9805C59-D403-42ED-8FDB-B4640CBF0114}"/>
              </a:ext>
            </a:extLst>
          </p:cNvPr>
          <p:cNvSpPr txBox="1"/>
          <p:nvPr/>
        </p:nvSpPr>
        <p:spPr>
          <a:xfrm>
            <a:off x="9379234" y="551646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Piotr Socha</a:t>
            </a:r>
          </a:p>
          <a:p>
            <a:pPr algn="ctr"/>
            <a:r>
              <a:rPr lang="pl-PL" b="1" i="1" dirty="0">
                <a:solidFill>
                  <a:srgbClr val="0070C0"/>
                </a:solidFill>
              </a:rPr>
              <a:t>Drzewa</a:t>
            </a:r>
          </a:p>
        </p:txBody>
      </p:sp>
    </p:spTree>
    <p:extLst>
      <p:ext uri="{BB962C8B-B14F-4D97-AF65-F5344CB8AC3E}">
        <p14:creationId xmlns:p14="http://schemas.microsoft.com/office/powerpoint/2010/main" val="223022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B410C7-614C-44C8-9DE8-DD5ED54007AE}"/>
              </a:ext>
            </a:extLst>
          </p:cNvPr>
          <p:cNvSpPr txBox="1"/>
          <p:nvPr/>
        </p:nvSpPr>
        <p:spPr>
          <a:xfrm>
            <a:off x="1023457" y="5400808"/>
            <a:ext cx="425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Wojciech Gil</a:t>
            </a:r>
          </a:p>
          <a:p>
            <a:pPr algn="ctr"/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Wojciech Gil opowiada o drzewach </a:t>
            </a:r>
            <a:b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i ich mieszkańcach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FBC57-0DB5-4D79-9AF9-2899865AE593}"/>
              </a:ext>
            </a:extLst>
          </p:cNvPr>
          <p:cNvSpPr txBox="1"/>
          <p:nvPr/>
        </p:nvSpPr>
        <p:spPr>
          <a:xfrm>
            <a:off x="2625754" y="0"/>
            <a:ext cx="66273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7030A0"/>
                </a:solidFill>
              </a:rPr>
              <a:t>Szeroki świat czeka jak przyjaciel… </a:t>
            </a:r>
            <a:br>
              <a:rPr lang="pl-PL" sz="2800" b="1" i="1" dirty="0">
                <a:solidFill>
                  <a:srgbClr val="7030A0"/>
                </a:solidFill>
              </a:rPr>
            </a:br>
            <a:r>
              <a:rPr lang="pl-PL" sz="2800" b="1" i="1" dirty="0">
                <a:solidFill>
                  <a:srgbClr val="7030A0"/>
                </a:solidFill>
              </a:rPr>
              <a:t>Lubelszczyzna to dopiero początek</a:t>
            </a:r>
          </a:p>
          <a:p>
            <a:pPr lvl="0" algn="ctr"/>
            <a:r>
              <a:rPr lang="pl-PL" sz="2800" b="1" dirty="0">
                <a:solidFill>
                  <a:srgbClr val="7030A0"/>
                </a:solidFill>
              </a:rPr>
              <a:t>Klasa 2</a:t>
            </a:r>
            <a:r>
              <a:rPr lang="pl-PL" sz="2800" b="1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680BE51-4223-4C80-BCEE-550FE7FD9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07" y="1189535"/>
            <a:ext cx="3718297" cy="421127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6B449BC-9742-4FAB-94EC-0C6527EF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41" y="1287293"/>
            <a:ext cx="3566632" cy="411351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B9306E5-E734-4B4A-983B-B402885077CC}"/>
              </a:ext>
            </a:extLst>
          </p:cNvPr>
          <p:cNvSpPr txBox="1"/>
          <p:nvPr/>
        </p:nvSpPr>
        <p:spPr>
          <a:xfrm>
            <a:off x="6652470" y="5539307"/>
            <a:ext cx="464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Andrzej </a:t>
            </a:r>
            <a:r>
              <a:rPr lang="pl-PL" b="1" dirty="0" err="1">
                <a:solidFill>
                  <a:srgbClr val="7030A0"/>
                </a:solidFill>
              </a:rPr>
              <a:t>Kruszewicz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b="1" i="1" dirty="0">
                <a:solidFill>
                  <a:srgbClr val="7030A0"/>
                </a:solidFill>
              </a:rPr>
              <a:t>Andrzej </a:t>
            </a:r>
            <a:r>
              <a:rPr lang="pl-PL" b="1" i="1" dirty="0" err="1">
                <a:solidFill>
                  <a:srgbClr val="7030A0"/>
                </a:solidFill>
              </a:rPr>
              <a:t>Kruszewicz</a:t>
            </a:r>
            <a:r>
              <a:rPr lang="pl-PL" b="1" i="1" dirty="0">
                <a:solidFill>
                  <a:srgbClr val="7030A0"/>
                </a:solidFill>
              </a:rPr>
              <a:t> opowiada o ssakach świata</a:t>
            </a:r>
          </a:p>
        </p:txBody>
      </p:sp>
    </p:spTree>
    <p:extLst>
      <p:ext uri="{BB962C8B-B14F-4D97-AF65-F5344CB8AC3E}">
        <p14:creationId xmlns:p14="http://schemas.microsoft.com/office/powerpoint/2010/main" val="112874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B410C7-614C-44C8-9DE8-DD5ED54007AE}"/>
              </a:ext>
            </a:extLst>
          </p:cNvPr>
          <p:cNvSpPr txBox="1"/>
          <p:nvPr/>
        </p:nvSpPr>
        <p:spPr>
          <a:xfrm>
            <a:off x="1232762" y="5385607"/>
            <a:ext cx="317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Szymon </a:t>
            </a:r>
            <a:r>
              <a:rPr lang="pl-PL" b="1" dirty="0" err="1">
                <a:solidFill>
                  <a:srgbClr val="0070C0"/>
                </a:solidFill>
              </a:rPr>
              <a:t>Radzimierski</a:t>
            </a:r>
            <a:endParaRPr lang="pl-PL" b="1" dirty="0">
              <a:solidFill>
                <a:srgbClr val="0070C0"/>
              </a:solidFill>
            </a:endParaRPr>
          </a:p>
          <a:p>
            <a:pPr algn="ctr"/>
            <a:r>
              <a:rPr lang="pl-PL" b="1" i="1" dirty="0">
                <a:solidFill>
                  <a:srgbClr val="0070C0"/>
                </a:solidFill>
              </a:rPr>
              <a:t>Dziennik łowcy przygód.</a:t>
            </a:r>
          </a:p>
          <a:p>
            <a:pPr algn="ctr"/>
            <a:r>
              <a:rPr lang="pl-PL" b="1" i="1" dirty="0" err="1">
                <a:solidFill>
                  <a:srgbClr val="0070C0"/>
                </a:solidFill>
              </a:rPr>
              <a:t>Extremalne</a:t>
            </a:r>
            <a:r>
              <a:rPr lang="pl-PL" b="1" i="1" dirty="0">
                <a:solidFill>
                  <a:srgbClr val="0070C0"/>
                </a:solidFill>
              </a:rPr>
              <a:t> Borneo</a:t>
            </a:r>
          </a:p>
          <a:p>
            <a:pPr algn="ctr"/>
            <a:endParaRPr lang="pl-PL" sz="1800" b="1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FBC57-0DB5-4D79-9AF9-2899865AE593}"/>
              </a:ext>
            </a:extLst>
          </p:cNvPr>
          <p:cNvSpPr txBox="1"/>
          <p:nvPr/>
        </p:nvSpPr>
        <p:spPr>
          <a:xfrm>
            <a:off x="2625754" y="0"/>
            <a:ext cx="66273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0070C0"/>
                </a:solidFill>
              </a:rPr>
              <a:t>Szeroki świat czeka jak przyjaciel… </a:t>
            </a:r>
            <a:br>
              <a:rPr lang="pl-PL" sz="2800" b="1" i="1" dirty="0">
                <a:solidFill>
                  <a:srgbClr val="0070C0"/>
                </a:solidFill>
              </a:rPr>
            </a:br>
            <a:r>
              <a:rPr lang="pl-PL" sz="2800" b="1" i="1" dirty="0">
                <a:solidFill>
                  <a:srgbClr val="0070C0"/>
                </a:solidFill>
              </a:rPr>
              <a:t>Lubelszczyzna to dopiero początek</a:t>
            </a:r>
          </a:p>
          <a:p>
            <a:pPr lvl="0" algn="ctr"/>
            <a:r>
              <a:rPr lang="pl-PL" sz="2800" b="1" dirty="0">
                <a:solidFill>
                  <a:srgbClr val="0070C0"/>
                </a:solidFill>
              </a:rPr>
              <a:t>Klasa 3</a:t>
            </a:r>
            <a:r>
              <a:rPr lang="pl-PL" sz="2800" b="1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C9AB0A-CE80-4837-A2EB-4B8006AB5C48}"/>
              </a:ext>
            </a:extLst>
          </p:cNvPr>
          <p:cNvSpPr txBox="1"/>
          <p:nvPr/>
        </p:nvSpPr>
        <p:spPr>
          <a:xfrm>
            <a:off x="7423463" y="5516462"/>
            <a:ext cx="39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Szymon </a:t>
            </a:r>
            <a:r>
              <a:rPr lang="pl-PL" b="1" dirty="0" err="1">
                <a:solidFill>
                  <a:srgbClr val="0070C0"/>
                </a:solidFill>
              </a:rPr>
              <a:t>Radzimierski</a:t>
            </a:r>
            <a:endParaRPr lang="pl-PL" b="1" dirty="0">
              <a:solidFill>
                <a:srgbClr val="0070C0"/>
              </a:solidFill>
            </a:endParaRPr>
          </a:p>
          <a:p>
            <a:pPr algn="ctr"/>
            <a:r>
              <a:rPr lang="pl-PL" b="1" i="1" dirty="0">
                <a:solidFill>
                  <a:srgbClr val="0070C0"/>
                </a:solidFill>
              </a:rPr>
              <a:t>Madagaskar. Klątwa pasiastego lemura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D0D2C-4282-441F-A079-4767FE89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2" y="973123"/>
            <a:ext cx="3397964" cy="43939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2B15CEF-9507-4B46-B4D7-2D6F13E62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36" y="1078721"/>
            <a:ext cx="3316302" cy="4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182F9-D2BD-407F-99E7-A8882989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Projekt czytelniczy </a:t>
            </a:r>
            <a:br>
              <a:rPr lang="pl-PL" sz="3600" b="1" dirty="0">
                <a:solidFill>
                  <a:srgbClr val="1B9412"/>
                </a:solidFill>
              </a:rPr>
            </a:br>
            <a:r>
              <a:rPr lang="pl-PL" sz="3600" b="1" dirty="0">
                <a:solidFill>
                  <a:srgbClr val="1B9412"/>
                </a:solidFill>
              </a:rPr>
              <a:t>realizowany w SP nr 58 w Lublinie</a:t>
            </a:r>
            <a:endParaRPr lang="pl-PL" sz="360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78078BE-207E-4240-AD4C-53EEEC136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132800"/>
              </p:ext>
            </p:extLst>
          </p:nvPr>
        </p:nvGraphicFramePr>
        <p:xfrm>
          <a:off x="1097279" y="1854652"/>
          <a:ext cx="10058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1065607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118164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2983105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09620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4.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5.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6.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7.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81551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Prezentacja wyświetlana na korytarzach szkolnych.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Wykonanie plakatów i zakładek promujących czytelnictwo.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Promowanie ogólnopolskich akcji czytelniczych.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Czytanie lektur przez uczniów i rodziców.</a:t>
                      </a:r>
                      <a:br>
                        <a:rPr lang="pl-PL" b="1" dirty="0"/>
                      </a:br>
                      <a:r>
                        <a:rPr lang="pl-PL" b="1" dirty="0"/>
                        <a:t>Omówienie utworów na lekcjach języka polskiego.</a:t>
                      </a:r>
                      <a:br>
                        <a:rPr lang="pl-PL" b="1" dirty="0"/>
                      </a:br>
                      <a:r>
                        <a:rPr lang="pl-PL" b="1" dirty="0"/>
                        <a:t>Konkurs czytelniczy.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Wizyta eksperta, spotkanie z autorem książek.</a:t>
                      </a:r>
                      <a:br>
                        <a:rPr lang="pl-PL" b="1" dirty="0"/>
                      </a:br>
                      <a:r>
                        <a:rPr lang="pl-PL" b="1" dirty="0"/>
                        <a:t>Wystawy prac plastycznych.</a:t>
                      </a:r>
                      <a:br>
                        <a:rPr lang="pl-PL" b="1" dirty="0"/>
                      </a:br>
                      <a:r>
                        <a:rPr lang="pl-PL" b="1" dirty="0"/>
                        <a:t>Wycieczki i warsztaty – fotorelacja.</a:t>
                      </a:r>
                      <a:br>
                        <a:rPr lang="pl-PL" b="1" dirty="0"/>
                      </a:br>
                      <a:r>
                        <a:rPr lang="pl-PL" b="1" dirty="0"/>
                        <a:t>Widowisko słowno-muzyczne o tematyce patriotycznej.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Zorganizowanie szkolnej konferencji przyrodniczej i korytarzowej gry szkolnej.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9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Tworzenie komiksów.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Redagowanie listów.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Tworzenie collage’y.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Wycieczki.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9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2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6">
            <a:extLst>
              <a:ext uri="{FF2B5EF4-FFF2-40B4-BE49-F238E27FC236}">
                <a16:creationId xmlns:a16="http://schemas.microsoft.com/office/drawing/2014/main" id="{A2BD24DE-68CA-41DC-BFA5-2A9EB8CB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9" y="842236"/>
            <a:ext cx="2755491" cy="391404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F30D24A-357D-4E6F-A049-0113C8838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62" y="842236"/>
            <a:ext cx="2737906" cy="39140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EBD2E58-95FA-4B4C-AE68-3531B504B115}"/>
              </a:ext>
            </a:extLst>
          </p:cNvPr>
          <p:cNvSpPr txBox="1"/>
          <p:nvPr/>
        </p:nvSpPr>
        <p:spPr>
          <a:xfrm>
            <a:off x="314864" y="4894785"/>
            <a:ext cx="240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Klasa 4.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Paweł </a:t>
            </a:r>
            <a:r>
              <a:rPr lang="pl-PL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Beręsewicz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Czy wojna jest </a:t>
            </a:r>
            <a:b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dla dziewczyn?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309A00-0C55-4BD0-B207-7F702D13896F}"/>
              </a:ext>
            </a:extLst>
          </p:cNvPr>
          <p:cNvSpPr txBox="1"/>
          <p:nvPr/>
        </p:nvSpPr>
        <p:spPr>
          <a:xfrm>
            <a:off x="3340509" y="4894785"/>
            <a:ext cx="2755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Klasa 5.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Andrzej Marek Grabowski</a:t>
            </a:r>
            <a:br>
              <a:rPr lang="pl-PL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</a:rPr>
              <a:t>Wojna na Pięknym</a:t>
            </a:r>
            <a:b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</a:rPr>
              <a:t>Brzegu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E7AA6DE-1C8B-4033-B21E-7C5096D68473}"/>
              </a:ext>
            </a:extLst>
          </p:cNvPr>
          <p:cNvSpPr txBox="1"/>
          <p:nvPr/>
        </p:nvSpPr>
        <p:spPr>
          <a:xfrm>
            <a:off x="6277173" y="4894785"/>
            <a:ext cx="2755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Klasa 6.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Marcin Szczygielsk</a:t>
            </a: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i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Arka </a:t>
            </a:r>
            <a:r>
              <a:rPr lang="pl-PL" b="1" i="1" dirty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zasu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0552F02-3AF1-4357-B30C-413DF7EEEE51}"/>
              </a:ext>
            </a:extLst>
          </p:cNvPr>
          <p:cNvSpPr txBox="1"/>
          <p:nvPr/>
        </p:nvSpPr>
        <p:spPr>
          <a:xfrm>
            <a:off x="9567802" y="4894784"/>
            <a:ext cx="2472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Klasa 7.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7030A0"/>
                </a:solidFill>
              </a:rPr>
              <a:t>Elżbieta Olczak, Sławomir </a:t>
            </a:r>
            <a:r>
              <a:rPr lang="pl-PL" b="1" dirty="0" err="1">
                <a:solidFill>
                  <a:srgbClr val="7030A0"/>
                </a:solidFill>
              </a:rPr>
              <a:t>Kiełbus</a:t>
            </a:r>
            <a:r>
              <a:rPr lang="pl-PL" b="1" dirty="0">
                <a:solidFill>
                  <a:srgbClr val="7030A0"/>
                </a:solidFill>
              </a:rPr>
              <a:t> </a:t>
            </a:r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Akcja Kopernik</a:t>
            </a:r>
            <a:endParaRPr lang="pl-PL" b="1" i="1" dirty="0">
              <a:solidFill>
                <a:srgbClr val="7030A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C4258D5-0B89-4807-9AF0-D1C3F826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90" y="842236"/>
            <a:ext cx="2609366" cy="39140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B796B65-DFDA-4C80-B3D6-B437072C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2" y="890858"/>
            <a:ext cx="2648720" cy="386542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5419E8-7D77-40A2-9940-CAE1AA06142C}"/>
              </a:ext>
            </a:extLst>
          </p:cNvPr>
          <p:cNvSpPr txBox="1"/>
          <p:nvPr/>
        </p:nvSpPr>
        <p:spPr>
          <a:xfrm>
            <a:off x="2552350" y="218988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7030A0"/>
                </a:solidFill>
              </a:rPr>
              <a:t>Czytanie znaków historii – język polski</a:t>
            </a:r>
          </a:p>
        </p:txBody>
      </p:sp>
    </p:spTree>
    <p:extLst>
      <p:ext uri="{BB962C8B-B14F-4D97-AF65-F5344CB8AC3E}">
        <p14:creationId xmlns:p14="http://schemas.microsoft.com/office/powerpoint/2010/main" val="57066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504C95-8B49-4216-B1DD-319A0033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969"/>
          </a:xfrm>
        </p:spPr>
        <p:txBody>
          <a:bodyPr/>
          <a:lstStyle/>
          <a:p>
            <a:pPr algn="ctr"/>
            <a:r>
              <a:rPr lang="pl-PL" sz="3200" b="1" i="1" dirty="0">
                <a:solidFill>
                  <a:srgbClr val="7030A0"/>
                </a:solidFill>
                <a:latin typeface="+mn-lt"/>
              </a:rPr>
              <a:t>Czytanie znaków historii</a:t>
            </a:r>
            <a:br>
              <a:rPr lang="pl-PL" sz="4800" b="1" i="1" dirty="0">
                <a:solidFill>
                  <a:srgbClr val="7030A0"/>
                </a:solidFill>
              </a:rPr>
            </a:br>
            <a:r>
              <a:rPr lang="pl-PL" sz="3200" b="1" i="1" dirty="0">
                <a:solidFill>
                  <a:srgbClr val="7030A0"/>
                </a:solidFill>
                <a:latin typeface="+mn-lt"/>
              </a:rPr>
              <a:t>Wycieczki, warsztaty, lekcje muzealne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90674-4D24-40B4-A11A-F510480667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K</a:t>
            </a: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lasy 4 </a:t>
            </a:r>
          </a:p>
          <a:p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Ukryte znaczenie – o muzealnych zakamarkach.</a:t>
            </a:r>
          </a:p>
          <a:p>
            <a:r>
              <a:rPr lang="pl-PL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K</a:t>
            </a: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lasy 5</a:t>
            </a:r>
          </a:p>
          <a:p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Zawód archeolog.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58EFD5-5E0E-491B-A9AD-2983DC4E5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K</a:t>
            </a: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lasy 6 </a:t>
            </a:r>
          </a:p>
          <a:p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Unia Lubelska – lekcja muzealna przy obrazie Jana Matejki, spacer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pod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pomnik Unii Lubelskiej.</a:t>
            </a:r>
          </a:p>
          <a:p>
            <a:r>
              <a:rPr lang="pl-PL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K</a:t>
            </a: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lasa 7</a:t>
            </a:r>
          </a:p>
          <a:p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Między Wschodem a Zachodem, </a:t>
            </a:r>
            <a:b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wizyta w Kaplicy św. Trójcy.</a:t>
            </a:r>
          </a:p>
          <a:p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Śladami „Kamieni na szaniec”.</a:t>
            </a:r>
            <a:endParaRPr lang="pl-PL" sz="2000" b="1" dirty="0"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0C843B-2618-45C8-8A08-B07C1857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2" y="4021122"/>
            <a:ext cx="2178176" cy="12858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81C845-A590-4AF5-9004-3D3BEA8B2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35" y="2975102"/>
            <a:ext cx="2000807" cy="132662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50DACE-65B4-43CA-B926-500F687CA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69" y="4724005"/>
            <a:ext cx="2000807" cy="128584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0125894-2715-4159-B8B0-BEC77B7DB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07" y="4664047"/>
            <a:ext cx="1776329" cy="13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EBD2E58-95FA-4B4C-AE68-3531B504B115}"/>
              </a:ext>
            </a:extLst>
          </p:cNvPr>
          <p:cNvSpPr txBox="1"/>
          <p:nvPr/>
        </p:nvSpPr>
        <p:spPr>
          <a:xfrm>
            <a:off x="711039" y="5247122"/>
            <a:ext cx="2407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C0066"/>
                </a:solidFill>
              </a:rPr>
              <a:t>Piotr Socha</a:t>
            </a:r>
          </a:p>
          <a:p>
            <a:pPr algn="ctr"/>
            <a:r>
              <a:rPr lang="pl-PL" b="1" i="1" dirty="0">
                <a:solidFill>
                  <a:srgbClr val="CC0066"/>
                </a:solidFill>
              </a:rPr>
              <a:t>Drzewa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309A00-0C55-4BD0-B207-7F702D13896F}"/>
              </a:ext>
            </a:extLst>
          </p:cNvPr>
          <p:cNvSpPr txBox="1"/>
          <p:nvPr/>
        </p:nvSpPr>
        <p:spPr>
          <a:xfrm>
            <a:off x="4209410" y="4898788"/>
            <a:ext cx="2755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pl-PL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</a:rPr>
              <a:t>Aleksandra Halarewicz</a:t>
            </a:r>
          </a:p>
          <a:p>
            <a:pPr algn="ctr"/>
            <a:r>
              <a:rPr lang="pl-PL" b="1" i="1" dirty="0">
                <a:solidFill>
                  <a:srgbClr val="CC0066"/>
                </a:solidFill>
                <a:latin typeface="Calibri" panose="020F0502020204030204" pitchFamily="34" charset="0"/>
              </a:rPr>
              <a:t>Jakie to drzewo?</a:t>
            </a:r>
            <a:br>
              <a:rPr lang="pl-PL" b="1" i="1" dirty="0">
                <a:solidFill>
                  <a:srgbClr val="CC0066"/>
                </a:solidFill>
                <a:latin typeface="Calibri" panose="020F0502020204030204" pitchFamily="34" charset="0"/>
              </a:rPr>
            </a:br>
            <a:r>
              <a:rPr lang="pl-PL" b="1" i="1" dirty="0">
                <a:solidFill>
                  <a:srgbClr val="CC0066"/>
                </a:solidFill>
                <a:latin typeface="Calibri" panose="020F0502020204030204" pitchFamily="34" charset="0"/>
              </a:rPr>
              <a:t>Atlas dla dzieci</a:t>
            </a:r>
            <a:endParaRPr lang="pl-PL" b="1" i="1" dirty="0">
              <a:solidFill>
                <a:srgbClr val="CC0066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E7AA6DE-1C8B-4033-B21E-7C5096D68473}"/>
              </a:ext>
            </a:extLst>
          </p:cNvPr>
          <p:cNvSpPr txBox="1"/>
          <p:nvPr/>
        </p:nvSpPr>
        <p:spPr>
          <a:xfrm>
            <a:off x="8264698" y="4894785"/>
            <a:ext cx="2755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CC0066"/>
                </a:solidFill>
                <a:effectLst/>
              </a:rPr>
              <a:t>Artur Giza-Zwierzchowski </a:t>
            </a:r>
            <a:r>
              <a:rPr lang="pl-PL" sz="1800" b="1" i="1" dirty="0">
                <a:solidFill>
                  <a:srgbClr val="CC0066"/>
                </a:solidFill>
                <a:effectLst/>
              </a:rPr>
              <a:t>Przewodnik </a:t>
            </a:r>
            <a:br>
              <a:rPr lang="pl-PL" sz="1800" b="1" i="1" dirty="0">
                <a:solidFill>
                  <a:srgbClr val="CC0066"/>
                </a:solidFill>
                <a:effectLst/>
              </a:rPr>
            </a:br>
            <a:r>
              <a:rPr lang="pl-PL" sz="1800" b="1" i="1" dirty="0">
                <a:solidFill>
                  <a:srgbClr val="CC0066"/>
                </a:solidFill>
                <a:effectLst/>
              </a:rPr>
              <a:t>po magicznym lesie. </a:t>
            </a:r>
            <a:br>
              <a:rPr lang="pl-PL" sz="1800" b="1" i="1" dirty="0">
                <a:solidFill>
                  <a:srgbClr val="CC0066"/>
                </a:solidFill>
                <a:effectLst/>
              </a:rPr>
            </a:br>
            <a:r>
              <a:rPr lang="pl-PL" sz="1800" b="1" i="1" dirty="0">
                <a:solidFill>
                  <a:srgbClr val="CC0066"/>
                </a:solidFill>
                <a:effectLst/>
              </a:rPr>
              <a:t>Legendy Puszczy Bukowej </a:t>
            </a:r>
            <a:endParaRPr lang="pl-PL" b="1" i="1" dirty="0">
              <a:solidFill>
                <a:srgbClr val="CC0066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5419E8-7D77-40A2-9940-CAE1AA06142C}"/>
              </a:ext>
            </a:extLst>
          </p:cNvPr>
          <p:cNvSpPr txBox="1"/>
          <p:nvPr/>
        </p:nvSpPr>
        <p:spPr>
          <a:xfrm>
            <a:off x="2552350" y="218988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800" b="1" i="1" dirty="0">
                <a:solidFill>
                  <a:srgbClr val="CC0066"/>
                </a:solidFill>
              </a:rPr>
              <a:t>Czytanie znaków świata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194971E-5209-480F-B975-4B198C59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842236"/>
            <a:ext cx="2918492" cy="405254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3BCDFB1-01C8-40F5-8F78-1FD4837CB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05" y="842236"/>
            <a:ext cx="2835302" cy="409321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7094EB3-60DB-4768-A521-A96029335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98" y="842236"/>
            <a:ext cx="2691324" cy="38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DCE54-ED9A-46A8-BC10-929AE979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300"/>
          </a:xfrm>
        </p:spPr>
        <p:txBody>
          <a:bodyPr>
            <a:noAutofit/>
          </a:bodyPr>
          <a:lstStyle/>
          <a:p>
            <a:pPr algn="ctr"/>
            <a:r>
              <a:rPr lang="pl-PL" sz="3200" b="1" i="1" dirty="0">
                <a:solidFill>
                  <a:srgbClr val="CC0066"/>
                </a:solidFill>
                <a:latin typeface="+mn-lt"/>
              </a:rPr>
              <a:t>Czytanie znaków świata</a:t>
            </a:r>
            <a:br>
              <a:rPr lang="pl-PL" sz="3200" b="1" i="1" dirty="0">
                <a:solidFill>
                  <a:srgbClr val="CC0066"/>
                </a:solidFill>
                <a:latin typeface="+mn-lt"/>
              </a:rPr>
            </a:br>
            <a:r>
              <a:rPr lang="pl-PL" sz="3200" b="1" dirty="0">
                <a:solidFill>
                  <a:srgbClr val="CC0066"/>
                </a:solidFill>
                <a:latin typeface="+mn-lt"/>
              </a:rPr>
              <a:t>Projekt przyrodniczy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8D4A4-E318-4E14-ABE0-2602C99C4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506" y="1845734"/>
            <a:ext cx="5506532" cy="4023360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CC0066"/>
                </a:solidFill>
                <a:effectLst/>
              </a:rPr>
              <a:t>Rodzinne gawędy ze sceny </a:t>
            </a:r>
            <a:br>
              <a:rPr lang="pl-PL" sz="2800" b="1" dirty="0">
                <a:solidFill>
                  <a:srgbClr val="CC0066"/>
                </a:solidFill>
                <a:effectLst/>
              </a:rPr>
            </a:br>
            <a:r>
              <a:rPr lang="pl-PL" sz="2800" b="1" dirty="0">
                <a:solidFill>
                  <a:srgbClr val="CC0066"/>
                </a:solidFill>
                <a:effectLst/>
              </a:rPr>
              <a:t>- szkolna konferencja </a:t>
            </a:r>
            <a:br>
              <a:rPr lang="pl-PL" sz="2800" b="1" dirty="0">
                <a:solidFill>
                  <a:srgbClr val="CC0066"/>
                </a:solidFill>
                <a:effectLst/>
              </a:rPr>
            </a:br>
            <a:r>
              <a:rPr lang="pl-PL" sz="2800" b="1" i="1" dirty="0">
                <a:solidFill>
                  <a:srgbClr val="CC0066"/>
                </a:solidFill>
                <a:effectLst/>
              </a:rPr>
              <a:t>Przyrodnicy z pasją na wakacjach</a:t>
            </a:r>
            <a:endParaRPr lang="pl-PL" sz="2800" dirty="0">
              <a:solidFill>
                <a:srgbClr val="CC0066"/>
              </a:solidFill>
              <a:effectLst/>
            </a:endParaRP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3AF1FE-72A9-4E40-A0B6-ECAC632560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l-PL" sz="2800" b="1" dirty="0">
                <a:solidFill>
                  <a:srgbClr val="CC0066"/>
                </a:solidFill>
                <a:effectLst/>
              </a:rPr>
              <a:t>Leśne opowieści </a:t>
            </a:r>
            <a:br>
              <a:rPr lang="pl-PL" sz="2800" b="1" dirty="0">
                <a:solidFill>
                  <a:srgbClr val="CC0066"/>
                </a:solidFill>
                <a:effectLst/>
              </a:rPr>
            </a:br>
            <a:r>
              <a:rPr lang="pl-PL" sz="2800" b="1" dirty="0">
                <a:solidFill>
                  <a:srgbClr val="CC0066"/>
                </a:solidFill>
                <a:effectLst/>
              </a:rPr>
              <a:t>- korytarzowa gra szkolna.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546594-7FA8-4A71-B5E4-A3CD43FA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42" y="3078761"/>
            <a:ext cx="4668449" cy="255544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E1EB9F4-9B4A-4F8C-A87F-66793C0E2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8" y="3209941"/>
            <a:ext cx="4731728" cy="26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C5B07-74FF-462E-ACBD-6BEAD7FE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2689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Czytam, więc jestem!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AB4CF8-CC41-4AD9-A49C-A1CF33ED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87710"/>
            <a:ext cx="4075413" cy="271694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7C4FD02-39C2-4A14-BA0A-F3C5FDBF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70" y="1149292"/>
            <a:ext cx="4314500" cy="287633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53A1281-3CDD-4946-BE2D-751729221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70" y="3590992"/>
            <a:ext cx="3914859" cy="259464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8E1A9E4-58AB-40DD-8054-CDD463CC3D60}"/>
              </a:ext>
            </a:extLst>
          </p:cNvPr>
          <p:cNvSpPr txBox="1"/>
          <p:nvPr/>
        </p:nvSpPr>
        <p:spPr>
          <a:xfrm>
            <a:off x="8989954" y="5816304"/>
            <a:ext cx="222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Zdjęcia – pixabay.com</a:t>
            </a:r>
          </a:p>
        </p:txBody>
      </p:sp>
    </p:spTree>
    <p:extLst>
      <p:ext uri="{BB962C8B-B14F-4D97-AF65-F5344CB8AC3E}">
        <p14:creationId xmlns:p14="http://schemas.microsoft.com/office/powerpoint/2010/main" val="379784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443D1-4028-4F53-9B23-D89D837A0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1B9412"/>
                </a:solidFill>
              </a:rPr>
              <a:t>Narodowy Program Rozwoju Czytelnictwa 2.0 </a:t>
            </a:r>
            <a:br>
              <a:rPr lang="pl-PL" sz="6000" b="1" dirty="0">
                <a:solidFill>
                  <a:srgbClr val="1B9412"/>
                </a:solidFill>
              </a:rPr>
            </a:br>
            <a:r>
              <a:rPr lang="pl-PL" sz="6000" b="1" dirty="0">
                <a:solidFill>
                  <a:srgbClr val="1B9412"/>
                </a:solidFill>
              </a:rPr>
              <a:t>na lata 2021-2025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F24FEE-AA2E-4F1E-AC7B-466C28BD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6" y="4546832"/>
            <a:ext cx="4250357" cy="114874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29D9FF5-93B5-4EB7-92EC-FF421C92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25" y="4636652"/>
            <a:ext cx="2866366" cy="9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32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952221-C3F2-8B08-08FF-04F5D6E2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18053"/>
            <a:ext cx="5980161" cy="42309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6C5B07-74FF-462E-ACBD-6BEAD7FE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755" y="1747521"/>
            <a:ext cx="3659246" cy="2926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4400" b="1" dirty="0">
                <a:solidFill>
                  <a:srgbClr val="FFFFFF"/>
                </a:solidFill>
              </a:rPr>
              <a:t>Barbara Drożdż - Żytyńska</a:t>
            </a:r>
            <a:br>
              <a:rPr lang="pl-PL" sz="4400" b="1" dirty="0">
                <a:solidFill>
                  <a:srgbClr val="FFFFFF"/>
                </a:solidFill>
              </a:rPr>
            </a:br>
            <a:br>
              <a:rPr lang="pl-PL" sz="4400" b="1" dirty="0">
                <a:solidFill>
                  <a:srgbClr val="FFFFFF"/>
                </a:solidFill>
              </a:rPr>
            </a:br>
            <a:r>
              <a:rPr lang="pl-PL" sz="4400" b="1" dirty="0">
                <a:solidFill>
                  <a:srgbClr val="FFFFFF"/>
                </a:solidFill>
              </a:rPr>
              <a:t>Anna Borowska - Sala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659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40110-4F99-4C45-AD9D-3CB3FDA1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113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1B9412"/>
                </a:solidFill>
              </a:rPr>
              <a:t>Narodowy Program Rozwoju Czytelnictwa 2.0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45CC84-8F9F-4F1E-8CDB-232F7DF1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3600" b="1" dirty="0">
                <a:solidFill>
                  <a:srgbClr val="0070C0"/>
                </a:solidFill>
                <a:effectLst/>
              </a:rPr>
              <a:t>Cel: </a:t>
            </a:r>
          </a:p>
          <a:p>
            <a:pPr algn="ctr"/>
            <a:r>
              <a:rPr lang="pl-PL" sz="3600" b="1" dirty="0">
                <a:solidFill>
                  <a:srgbClr val="0070C0"/>
                </a:solidFill>
                <a:effectLst/>
              </a:rPr>
              <a:t>poprawa stanu czytelnictwa w Polsce </a:t>
            </a:r>
            <a:br>
              <a:rPr lang="pl-PL" sz="3600" b="1" dirty="0">
                <a:solidFill>
                  <a:srgbClr val="0070C0"/>
                </a:solidFill>
                <a:effectLst/>
              </a:rPr>
            </a:br>
            <a:r>
              <a:rPr lang="pl-PL" sz="3600" b="1" dirty="0">
                <a:solidFill>
                  <a:srgbClr val="0070C0"/>
                </a:solidFill>
                <a:effectLst/>
              </a:rPr>
              <a:t>poprzez wzmacnianie roli bibliotek publicznych, szkolnych i pedagogicznych </a:t>
            </a:r>
            <a:br>
              <a:rPr lang="pl-PL" sz="3600" b="1" dirty="0">
                <a:solidFill>
                  <a:srgbClr val="0070C0"/>
                </a:solidFill>
                <a:effectLst/>
              </a:rPr>
            </a:br>
            <a:r>
              <a:rPr lang="pl-PL" sz="3600" b="1" dirty="0">
                <a:solidFill>
                  <a:srgbClr val="0070C0"/>
                </a:solidFill>
                <a:effectLst/>
              </a:rPr>
              <a:t>jako lokalnych ośrodków życia społecznego, </a:t>
            </a:r>
            <a:br>
              <a:rPr lang="pl-PL" sz="3600" b="1" dirty="0">
                <a:solidFill>
                  <a:srgbClr val="0070C0"/>
                </a:solidFill>
                <a:effectLst/>
              </a:rPr>
            </a:br>
            <a:r>
              <a:rPr lang="pl-PL" sz="3600" b="1" dirty="0">
                <a:solidFill>
                  <a:srgbClr val="0070C0"/>
                </a:solidFill>
                <a:effectLst/>
              </a:rPr>
              <a:t>stanowiących centrum dostępu do kultury i wiedzy </a:t>
            </a:r>
            <a:endParaRPr lang="pl-PL" sz="3600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9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40110-4F99-4C45-AD9D-3CB3FDA1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3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Narodowy Program Rozwoju Czytelnictwa 2.0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45CC84-8F9F-4F1E-8CDB-232F7DF1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b="1" dirty="0">
                <a:solidFill>
                  <a:schemeClr val="tx1"/>
                </a:solidFill>
                <a:effectLst/>
              </a:rPr>
              <a:t>Priorytet 3.: Zakup nowości wydawniczych do placówek wychowania przedszkolnego, bibliotek szkolnych i pedagogicznych 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2400" dirty="0">
                <a:effectLst/>
              </a:rPr>
              <a:t>Otrzymane środki finansowe w ramach Priorytetu 3. będą przeznaczone na: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</a:rPr>
              <a:t> zakup nowości wydawniczych do placówek wychowania przedszkolnego, bibliotek szkolnych i bibliotek pedagogicznych,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</a:rPr>
              <a:t> zakup wyposażenia do bibliotek szkolnych i pedagogicznych, sprzętu komputerowego i oprogramowania,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>
                <a:effectLst/>
              </a:rPr>
              <a:t>realizację działań promujących czytelnictwo (w tym zakup nagród dla uczniów biorących udział w akcjach promujących czytelnictwo).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52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53198-7E15-4893-9540-2E26DBC0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Projekt czytelniczy </a:t>
            </a:r>
            <a:br>
              <a:rPr lang="pl-PL" sz="3600" b="1" dirty="0">
                <a:solidFill>
                  <a:srgbClr val="1B9412"/>
                </a:solidFill>
              </a:rPr>
            </a:br>
            <a:r>
              <a:rPr lang="pl-PL" sz="3600" b="1" dirty="0">
                <a:solidFill>
                  <a:srgbClr val="1B9412"/>
                </a:solidFill>
              </a:rPr>
              <a:t>realizowany w SP nr 58 w Lublinie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DBC993-E481-4B7E-9DE2-2D083729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1B9412"/>
                </a:solidFill>
                <a:effectLst/>
              </a:rPr>
              <a:t>Cel ogólny: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spieranie rozwoju czytelnictwa poprzez wzmacnianie roli bibliotek publicznych, szkolnych i pedagogicznych jako lokalnych ośrodków życia społecznego, stanowiących centrum dostępu do kultury i wiedzy.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Promocja literatury i czytelnictwa wśród uczniów.</a:t>
            </a:r>
            <a:endParaRPr lang="pl-PL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  <a:effectLst/>
              </a:rPr>
              <a:t>Założeniem projektu jest kształcenie nawyków czytelniczych uczniów, rozwijanie </a:t>
            </a:r>
            <a:br>
              <a:rPr lang="pl-PL" sz="2400" dirty="0">
                <a:solidFill>
                  <a:schemeClr val="tx1"/>
                </a:solidFill>
                <a:effectLst/>
              </a:rPr>
            </a:br>
            <a:r>
              <a:rPr lang="pl-PL" sz="2400" dirty="0">
                <a:solidFill>
                  <a:schemeClr val="tx1"/>
                </a:solidFill>
                <a:effectLst/>
              </a:rPr>
              <a:t>i poszerzanie wiedzy o świecie, wspomaganie rozwoju emocjonalnego </a:t>
            </a:r>
            <a:br>
              <a:rPr lang="pl-PL" sz="2400" dirty="0">
                <a:solidFill>
                  <a:schemeClr val="tx1"/>
                </a:solidFill>
                <a:effectLst/>
              </a:rPr>
            </a:br>
            <a:r>
              <a:rPr lang="pl-PL" sz="2400" dirty="0">
                <a:solidFill>
                  <a:schemeClr val="tx1"/>
                </a:solidFill>
                <a:effectLst/>
              </a:rPr>
              <a:t>i moralnego uczniów oraz kształtowanie ich postaw, </a:t>
            </a:r>
            <a:r>
              <a:rPr lang="pl-PL" sz="2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rozbudzanie</a:t>
            </a: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uczuć patriotycznych i poczucia tożsamości narodowej.</a:t>
            </a:r>
            <a:endParaRPr lang="pl-PL" sz="2400" dirty="0">
              <a:solidFill>
                <a:schemeClr val="tx1"/>
              </a:solidFill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82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0329E-24A0-453B-B041-550F19DC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400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Projekt czytelniczy </a:t>
            </a:r>
            <a:br>
              <a:rPr lang="pl-PL" sz="3600" b="1" dirty="0">
                <a:solidFill>
                  <a:srgbClr val="1B9412"/>
                </a:solidFill>
              </a:rPr>
            </a:br>
            <a:r>
              <a:rPr lang="pl-PL" sz="3600" b="1" dirty="0">
                <a:solidFill>
                  <a:srgbClr val="1B9412"/>
                </a:solidFill>
              </a:rPr>
              <a:t>realizowany w SP nr 58 w Lublinie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A1D527-0509-4469-B90A-82DDBC64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1162"/>
            <a:ext cx="10058400" cy="41179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9600" b="1" dirty="0">
                <a:solidFill>
                  <a:srgbClr val="1B9412"/>
                </a:solidFill>
              </a:rPr>
              <a:t>Wybrane cele szczegółowe</a:t>
            </a:r>
            <a:r>
              <a:rPr lang="pl-PL" sz="9600" b="1" dirty="0">
                <a:solidFill>
                  <a:srgbClr val="1B9412"/>
                </a:solidFill>
                <a:effectLst/>
              </a:rPr>
              <a:t>:</a:t>
            </a:r>
            <a:br>
              <a:rPr lang="pl-PL" sz="9600" b="1" dirty="0">
                <a:solidFill>
                  <a:srgbClr val="1B9412"/>
                </a:solidFill>
                <a:effectLst/>
              </a:rPr>
            </a:br>
            <a:endParaRPr lang="pl-PL" sz="9600" b="1" dirty="0">
              <a:solidFill>
                <a:srgbClr val="1B9412"/>
              </a:solidFill>
              <a:effectLst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effectLst/>
              </a:rPr>
              <a:t> </a:t>
            </a:r>
            <a:r>
              <a:rPr lang="pl-PL" sz="9600" dirty="0">
                <a:solidFill>
                  <a:schemeClr val="tx1"/>
                </a:solidFill>
                <a:effectLst/>
              </a:rPr>
              <a:t>U</a:t>
            </a:r>
            <a:r>
              <a:rPr lang="pl-PL" sz="9600" dirty="0">
                <a:solidFill>
                  <a:schemeClr val="tx1"/>
                </a:solidFill>
              </a:rPr>
              <a:t>świadomienie dzieciom i rodzicom roli książki i nawyku czytania.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  <a:effectLst/>
              </a:rPr>
              <a:t> </a:t>
            </a:r>
            <a:r>
              <a:rPr lang="pl-PL" sz="9600" dirty="0">
                <a:solidFill>
                  <a:schemeClr val="tx1"/>
                </a:solidFill>
              </a:rPr>
              <a:t>Doskonalenie umiejętności korzystania z zasobów bibliotecznych.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  <a:effectLst/>
              </a:rPr>
              <a:t> Doskonalenie umiejętności czytania i czytania ze zrozumieniem.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  <a:effectLst/>
              </a:rPr>
              <a:t> Rozwijanie umiejętności tworzenia form wypowiedzi – opowiadanie, list.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</a:rPr>
              <a:t> Rozbudzanie zainteresowań literackich, historycznych i przyrodniczych.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</a:rPr>
              <a:t> Rozwijanie talentów plastycznych – plakat, komiks, ilustracja do książki,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   collage, fotografia, fotoreportaż.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9600" dirty="0">
                <a:solidFill>
                  <a:schemeClr val="tx1"/>
                </a:solidFill>
              </a:rPr>
              <a:t> Doskonalenie umiejętności poszukiwania potrzebnych informacji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   i materiałów.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4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4800" b="1" dirty="0"/>
            </a:br>
            <a:endParaRPr lang="pl-PL" sz="4800" b="1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672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4D9F0-D509-4FDF-81AB-01B38802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019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Projekt czytelniczy </a:t>
            </a:r>
            <a:br>
              <a:rPr lang="pl-PL" sz="3600" b="1" dirty="0">
                <a:solidFill>
                  <a:srgbClr val="1B9412"/>
                </a:solidFill>
              </a:rPr>
            </a:br>
            <a:r>
              <a:rPr lang="pl-PL" sz="3600" b="1" dirty="0">
                <a:solidFill>
                  <a:srgbClr val="1B9412"/>
                </a:solidFill>
              </a:rPr>
              <a:t>realizowany w SP nr 58 w Lublinie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9F6B791-570C-4303-BCF2-386D3443E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731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52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1DCC6B-CA9F-421D-838F-0598C504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723"/>
            <a:ext cx="10058400" cy="989901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B9412"/>
                </a:solidFill>
              </a:rPr>
              <a:t>Projekt czytelniczy </a:t>
            </a:r>
            <a:br>
              <a:rPr lang="pl-PL" sz="3600" b="1" dirty="0">
                <a:solidFill>
                  <a:srgbClr val="1B9412"/>
                </a:solidFill>
              </a:rPr>
            </a:br>
            <a:r>
              <a:rPr lang="pl-PL" sz="3600" b="1" dirty="0">
                <a:solidFill>
                  <a:srgbClr val="1B9412"/>
                </a:solidFill>
              </a:rPr>
              <a:t>realizowany w SP nr 58 w Lublinie</a:t>
            </a:r>
            <a:endParaRPr lang="pl-PL" sz="360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C122CE0-82B4-455D-B96C-699FF5BB2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92277"/>
              </p:ext>
            </p:extLst>
          </p:nvPr>
        </p:nvGraphicFramePr>
        <p:xfrm>
          <a:off x="1063603" y="1133201"/>
          <a:ext cx="10064794" cy="482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196">
                  <a:extLst>
                    <a:ext uri="{9D8B030D-6E8A-4147-A177-3AD203B41FA5}">
                      <a16:colId xmlns:a16="http://schemas.microsoft.com/office/drawing/2014/main" val="217250954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93514723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4278422"/>
                    </a:ext>
                  </a:extLst>
                </a:gridCol>
              </a:tblGrid>
              <a:tr h="35257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Klasy 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29215"/>
                  </a:ext>
                </a:extLst>
              </a:tr>
              <a:tr h="12442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Prezentacja wyświetlana na korytarzach szkolnych.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Wizyta w bibliotece szkolnej, zapoznanie z księgozbiorem. </a:t>
                      </a:r>
                      <a:endParaRPr lang="pl-P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Wykonanie klasowego plakatu promującego czytelnictwo.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Systematyczne czytanie lektur.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Wizyta eksperta, spotkanie z autorem książek.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Wystawy prac plastycznych.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Wycieczki.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Wizyta w bibliotece szkolnej, zapoznanie z księgozbiorem.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Wizyta w bibliotece szkolnej, zapoznanie z księgozbiorem. 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71783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Układanie ustnego opowiadania.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Tworzenie wierszyków.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Redagowanie opowiadań.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34414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Wykonywanie prac plastycznych dotyczących treści lektury.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Wykonanie </a:t>
                      </a:r>
                      <a:r>
                        <a:rPr lang="pl-PL" b="1" dirty="0" err="1">
                          <a:solidFill>
                            <a:srgbClr val="7030A0"/>
                          </a:solidFill>
                        </a:rPr>
                        <a:t>lapbooka</a:t>
                      </a: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 do treści omawianej lektury.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Tworzenie gry planszowej.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71130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Tworzenie komiksów o tematyce historycznej.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Zorganizowanie konkursu pięknego czytania.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Zorganizowanie konkursu pięknego czytania.</a:t>
                      </a:r>
                    </a:p>
                    <a:p>
                      <a:r>
                        <a:rPr lang="pl-PL" b="1" dirty="0">
                          <a:solidFill>
                            <a:srgbClr val="7030A0"/>
                          </a:solidFill>
                        </a:rPr>
                        <a:t>Przeprowadzenie konkursu fotograficznego.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18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0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DF0FDD9-175D-41FD-87E0-539A2304F30C}"/>
              </a:ext>
            </a:extLst>
          </p:cNvPr>
          <p:cNvSpPr txBox="1"/>
          <p:nvPr/>
        </p:nvSpPr>
        <p:spPr>
          <a:xfrm>
            <a:off x="8851687" y="5323331"/>
            <a:ext cx="2750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1B9412"/>
                </a:solidFill>
                <a:latin typeface="Calibri" panose="020F0502020204030204" pitchFamily="34" charset="0"/>
              </a:rPr>
              <a:t>Klasa 3.</a:t>
            </a:r>
            <a:br>
              <a:rPr lang="pl-PL" b="1" dirty="0">
                <a:solidFill>
                  <a:srgbClr val="1B9412"/>
                </a:solidFill>
                <a:latin typeface="Calibri" panose="020F0502020204030204" pitchFamily="34" charset="0"/>
              </a:rPr>
            </a:br>
            <a:r>
              <a:rPr lang="pl-PL" b="1" dirty="0">
                <a:solidFill>
                  <a:srgbClr val="1B9412"/>
                </a:solidFill>
                <a:latin typeface="Calibri" panose="020F0502020204030204" pitchFamily="34" charset="0"/>
              </a:rPr>
              <a:t>Ewa Szelburg-Zarembina</a:t>
            </a:r>
            <a:br>
              <a:rPr lang="pl-PL" b="1" dirty="0">
                <a:solidFill>
                  <a:srgbClr val="1B9412"/>
                </a:solidFill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Legendy żołnierskie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86F0ABC-B79E-4C48-B093-D77488429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" y="502340"/>
            <a:ext cx="3282016" cy="461494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1FB78F0-BA9A-4D1E-AF58-BA365F545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50" y="576510"/>
            <a:ext cx="3138179" cy="454077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B410C7-614C-44C8-9DE8-DD5ED54007AE}"/>
              </a:ext>
            </a:extLst>
          </p:cNvPr>
          <p:cNvSpPr txBox="1"/>
          <p:nvPr/>
        </p:nvSpPr>
        <p:spPr>
          <a:xfrm>
            <a:off x="819497" y="5268286"/>
            <a:ext cx="231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Klasa 1.</a:t>
            </a:r>
            <a:b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Renata Piątkowska</a:t>
            </a:r>
            <a:b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Wszystkie moje mamy</a:t>
            </a:r>
            <a:endParaRPr lang="pl-PL" b="1" i="1" dirty="0">
              <a:solidFill>
                <a:srgbClr val="1B9412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1B9E9C-7C99-43A7-9D0A-B37D3173C811}"/>
              </a:ext>
            </a:extLst>
          </p:cNvPr>
          <p:cNvSpPr txBox="1"/>
          <p:nvPr/>
        </p:nvSpPr>
        <p:spPr>
          <a:xfrm>
            <a:off x="4435921" y="5266258"/>
            <a:ext cx="3934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Klasa 2.</a:t>
            </a:r>
            <a:b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Julita Grodek</a:t>
            </a:r>
            <a:br>
              <a:rPr lang="pl-PL" sz="1800" b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</a:br>
            <a:r>
              <a:rPr lang="pl-PL" sz="1800" b="1" i="1" dirty="0">
                <a:solidFill>
                  <a:srgbClr val="1B9412"/>
                </a:solidFill>
                <a:effectLst/>
                <a:latin typeface="Calibri" panose="020F0502020204030204" pitchFamily="34" charset="0"/>
              </a:rPr>
              <a:t>Mania – dziewczyna inna niż wszystkie</a:t>
            </a:r>
            <a:endParaRPr lang="pl-PL" b="1" i="1" dirty="0">
              <a:solidFill>
                <a:srgbClr val="1B9412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27436E-4423-473C-96CC-651FF956A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86" y="608615"/>
            <a:ext cx="3076628" cy="461494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FBC57-0DB5-4D79-9AF9-2899865AE593}"/>
              </a:ext>
            </a:extLst>
          </p:cNvPr>
          <p:cNvSpPr txBox="1"/>
          <p:nvPr/>
        </p:nvSpPr>
        <p:spPr>
          <a:xfrm>
            <a:off x="2787730" y="10590"/>
            <a:ext cx="7069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b="1" i="1" dirty="0">
                <a:solidFill>
                  <a:srgbClr val="1B9412"/>
                </a:solidFill>
              </a:rPr>
              <a:t>Od najmłodszych lat z historią za pan brat</a:t>
            </a:r>
          </a:p>
        </p:txBody>
      </p:sp>
    </p:spTree>
    <p:extLst>
      <p:ext uri="{BB962C8B-B14F-4D97-AF65-F5344CB8AC3E}">
        <p14:creationId xmlns:p14="http://schemas.microsoft.com/office/powerpoint/2010/main" val="17185156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</TotalTime>
  <Words>928</Words>
  <Application>Microsoft Office PowerPoint</Application>
  <PresentationFormat>Panoramiczny</PresentationFormat>
  <Paragraphs>125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Retrospekcja</vt:lpstr>
      <vt:lpstr>Projekt czytelniczy realizowany  w SP nr 58 w Lublinie w roku szkolnym 2022/2023</vt:lpstr>
      <vt:lpstr>Narodowy Program Rozwoju Czytelnictwa 2.0  na lata 2021-2025</vt:lpstr>
      <vt:lpstr>Narodowy Program Rozwoju Czytelnictwa 2.0</vt:lpstr>
      <vt:lpstr>Narodowy Program Rozwoju Czytelnictwa 2.0</vt:lpstr>
      <vt:lpstr>Projekt czytelniczy  realizowany w SP nr 58 w Lublinie</vt:lpstr>
      <vt:lpstr>Projekt czytelniczy  realizowany w SP nr 58 w Lublinie</vt:lpstr>
      <vt:lpstr>Projekt czytelniczy  realizowany w SP nr 58 w Lublinie</vt:lpstr>
      <vt:lpstr>Projekt czytelniczy  realizowany w SP nr 58 w Lublinie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czytelniczy  realizowany w SP nr 58 w Lublinie</vt:lpstr>
      <vt:lpstr>Prezentacja programu PowerPoint</vt:lpstr>
      <vt:lpstr>Czytanie znaków historii Wycieczki, warsztaty, lekcje muzealne</vt:lpstr>
      <vt:lpstr>Prezentacja programu PowerPoint</vt:lpstr>
      <vt:lpstr>Czytanie znaków świata Projekt przyrodniczy</vt:lpstr>
      <vt:lpstr>Czytam, więc jestem!</vt:lpstr>
      <vt:lpstr>Barbara Drożdż - Żytyńska  Anna Borowska - Sala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Drożdż-Żytyńska</dc:creator>
  <cp:lastModifiedBy>Barbara Bałdyga</cp:lastModifiedBy>
  <cp:revision>45</cp:revision>
  <dcterms:created xsi:type="dcterms:W3CDTF">2022-08-23T14:55:45Z</dcterms:created>
  <dcterms:modified xsi:type="dcterms:W3CDTF">2022-10-19T15:42:26Z</dcterms:modified>
</cp:coreProperties>
</file>