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F166713-369D-41BD-9921-E7CE1F3096E0}" v="52" dt="2021-09-16T07:53:58.191"/>
    <p1510:client id="{41F2FC97-B9AA-4A48-222A-2F3402F7FA9B}" v="135" dt="2021-09-20T09:04:02.289"/>
    <p1510:client id="{5908C618-0180-4C95-AF2E-6EA3C1D6C510}" v="639" dt="2021-09-20T15:04:48.519"/>
    <p1510:client id="{5CA46895-8C6D-2528-BF09-DDA0A93C3DAE}" v="2" dt="2021-09-20T15:34:12.248"/>
    <p1510:client id="{7D50377B-A76D-0511-8B9C-84A8F691F270}" v="5" dt="2021-09-21T05:55:54.627"/>
    <p1510:client id="{80DAC47E-2EC7-661A-A0E4-3D8858E43C66}" v="162" dt="2021-09-20T15:29:22.919"/>
    <p1510:client id="{DC94FC66-124C-C3E2-09F9-DDB4098B6D65}" v="2" dt="2021-09-20T09:29:32.8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ulina Wilczek" userId="S::pwilczek@sp58.lublin.eu::eecd0ba8-5da3-4b7a-b0d3-8dc705b6de74" providerId="AD" clId="Web-{80DAC47E-2EC7-661A-A0E4-3D8858E43C66}"/>
    <pc:docChg chg="addSld delSld modSld">
      <pc:chgData name="Paulina Wilczek" userId="S::pwilczek@sp58.lublin.eu::eecd0ba8-5da3-4b7a-b0d3-8dc705b6de74" providerId="AD" clId="Web-{80DAC47E-2EC7-661A-A0E4-3D8858E43C66}" dt="2021-09-20T15:29:22.919" v="120" actId="20577"/>
      <pc:docMkLst>
        <pc:docMk/>
      </pc:docMkLst>
      <pc:sldChg chg="addSp delSp modSp">
        <pc:chgData name="Paulina Wilczek" userId="S::pwilczek@sp58.lublin.eu::eecd0ba8-5da3-4b7a-b0d3-8dc705b6de74" providerId="AD" clId="Web-{80DAC47E-2EC7-661A-A0E4-3D8858E43C66}" dt="2021-09-20T15:22:52.741" v="42" actId="14100"/>
        <pc:sldMkLst>
          <pc:docMk/>
          <pc:sldMk cId="1011690112" sldId="258"/>
        </pc:sldMkLst>
        <pc:spChg chg="mod">
          <ac:chgData name="Paulina Wilczek" userId="S::pwilczek@sp58.lublin.eu::eecd0ba8-5da3-4b7a-b0d3-8dc705b6de74" providerId="AD" clId="Web-{80DAC47E-2EC7-661A-A0E4-3D8858E43C66}" dt="2021-09-20T15:21:19.001" v="38" actId="20577"/>
          <ac:spMkLst>
            <pc:docMk/>
            <pc:sldMk cId="1011690112" sldId="258"/>
            <ac:spMk id="2" creationId="{2EC6E6F3-FF91-4B9A-B5D9-6C77A958AAD1}"/>
          </ac:spMkLst>
        </pc:spChg>
        <pc:grpChg chg="add del">
          <ac:chgData name="Paulina Wilczek" userId="S::pwilczek@sp58.lublin.eu::eecd0ba8-5da3-4b7a-b0d3-8dc705b6de74" providerId="AD" clId="Web-{80DAC47E-2EC7-661A-A0E4-3D8858E43C66}" dt="2021-09-20T15:18:12.897" v="3"/>
          <ac:grpSpMkLst>
            <pc:docMk/>
            <pc:sldMk cId="1011690112" sldId="258"/>
            <ac:grpSpMk id="10" creationId="{2BFE82DD-2BD2-4090-AB25-371DEEFB6C43}"/>
          </ac:grpSpMkLst>
        </pc:grpChg>
        <pc:grpChg chg="add del">
          <ac:chgData name="Paulina Wilczek" userId="S::pwilczek@sp58.lublin.eu::eecd0ba8-5da3-4b7a-b0d3-8dc705b6de74" providerId="AD" clId="Web-{80DAC47E-2EC7-661A-A0E4-3D8858E43C66}" dt="2021-09-20T15:18:12.897" v="3"/>
          <ac:grpSpMkLst>
            <pc:docMk/>
            <pc:sldMk cId="1011690112" sldId="258"/>
            <ac:grpSpMk id="27" creationId="{0B799415-C8A1-4AF4-937A-39B3E588AEEB}"/>
          </ac:grpSpMkLst>
        </pc:grpChg>
        <pc:picChg chg="add mod">
          <ac:chgData name="Paulina Wilczek" userId="S::pwilczek@sp58.lublin.eu::eecd0ba8-5da3-4b7a-b0d3-8dc705b6de74" providerId="AD" clId="Web-{80DAC47E-2EC7-661A-A0E4-3D8858E43C66}" dt="2021-09-20T15:22:52.741" v="42" actId="14100"/>
          <ac:picMkLst>
            <pc:docMk/>
            <pc:sldMk cId="1011690112" sldId="258"/>
            <ac:picMk id="3" creationId="{A4E02139-24F9-40BD-830A-39B4B56F00E1}"/>
          </ac:picMkLst>
        </pc:picChg>
        <pc:picChg chg="mod ord">
          <ac:chgData name="Paulina Wilczek" userId="S::pwilczek@sp58.lublin.eu::eecd0ba8-5da3-4b7a-b0d3-8dc705b6de74" providerId="AD" clId="Web-{80DAC47E-2EC7-661A-A0E4-3D8858E43C66}" dt="2021-09-20T15:18:12.897" v="3"/>
          <ac:picMkLst>
            <pc:docMk/>
            <pc:sldMk cId="1011690112" sldId="258"/>
            <ac:picMk id="4" creationId="{5C6D5F1D-9EC5-43D8-A41B-385C4B28F47C}"/>
          </ac:picMkLst>
        </pc:picChg>
        <pc:picChg chg="del mod">
          <ac:chgData name="Paulina Wilczek" userId="S::pwilczek@sp58.lublin.eu::eecd0ba8-5da3-4b7a-b0d3-8dc705b6de74" providerId="AD" clId="Web-{80DAC47E-2EC7-661A-A0E4-3D8858E43C66}" dt="2021-09-20T15:22:35.552" v="39"/>
          <ac:picMkLst>
            <pc:docMk/>
            <pc:sldMk cId="1011690112" sldId="258"/>
            <ac:picMk id="5" creationId="{B17EE28B-2C75-4359-9ED3-60A2518CF73B}"/>
          </ac:picMkLst>
        </pc:picChg>
        <pc:cxnChg chg="add del">
          <ac:chgData name="Paulina Wilczek" userId="S::pwilczek@sp58.lublin.eu::eecd0ba8-5da3-4b7a-b0d3-8dc705b6de74" providerId="AD" clId="Web-{80DAC47E-2EC7-661A-A0E4-3D8858E43C66}" dt="2021-09-20T15:18:12.897" v="3"/>
          <ac:cxnSpMkLst>
            <pc:docMk/>
            <pc:sldMk cId="1011690112" sldId="258"/>
            <ac:cxnSpMk id="22" creationId="{C3D8A61F-2418-4850-A6EE-EB06603668A1}"/>
          </ac:cxnSpMkLst>
        </pc:cxnChg>
      </pc:sldChg>
      <pc:sldChg chg="delSp">
        <pc:chgData name="Paulina Wilczek" userId="S::pwilczek@sp58.lublin.eu::eecd0ba8-5da3-4b7a-b0d3-8dc705b6de74" providerId="AD" clId="Web-{80DAC47E-2EC7-661A-A0E4-3D8858E43C66}" dt="2021-09-20T15:20:33.280" v="32"/>
        <pc:sldMkLst>
          <pc:docMk/>
          <pc:sldMk cId="465538890" sldId="259"/>
        </pc:sldMkLst>
        <pc:spChg chg="del">
          <ac:chgData name="Paulina Wilczek" userId="S::pwilczek@sp58.lublin.eu::eecd0ba8-5da3-4b7a-b0d3-8dc705b6de74" providerId="AD" clId="Web-{80DAC47E-2EC7-661A-A0E4-3D8858E43C66}" dt="2021-09-20T15:20:33.280" v="32"/>
          <ac:spMkLst>
            <pc:docMk/>
            <pc:sldMk cId="465538890" sldId="259"/>
            <ac:spMk id="8" creationId="{5E57BE68-5054-4A77-AF6B-9EE9513120E8}"/>
          </ac:spMkLst>
        </pc:spChg>
      </pc:sldChg>
      <pc:sldChg chg="addSp delSp modSp">
        <pc:chgData name="Paulina Wilczek" userId="S::pwilczek@sp58.lublin.eu::eecd0ba8-5da3-4b7a-b0d3-8dc705b6de74" providerId="AD" clId="Web-{80DAC47E-2EC7-661A-A0E4-3D8858E43C66}" dt="2021-09-20T15:29:22.919" v="120" actId="20577"/>
        <pc:sldMkLst>
          <pc:docMk/>
          <pc:sldMk cId="1749582180" sldId="260"/>
        </pc:sldMkLst>
        <pc:spChg chg="add mod">
          <ac:chgData name="Paulina Wilczek" userId="S::pwilczek@sp58.lublin.eu::eecd0ba8-5da3-4b7a-b0d3-8dc705b6de74" providerId="AD" clId="Web-{80DAC47E-2EC7-661A-A0E4-3D8858E43C66}" dt="2021-09-20T15:29:22.919" v="120" actId="20577"/>
          <ac:spMkLst>
            <pc:docMk/>
            <pc:sldMk cId="1749582180" sldId="260"/>
            <ac:spMk id="5" creationId="{68E979DD-4437-4F88-A35D-D8E22E043A1D}"/>
          </ac:spMkLst>
        </pc:spChg>
        <pc:spChg chg="add del mod">
          <ac:chgData name="Paulina Wilczek" userId="S::pwilczek@sp58.lublin.eu::eecd0ba8-5da3-4b7a-b0d3-8dc705b6de74" providerId="AD" clId="Web-{80DAC47E-2EC7-661A-A0E4-3D8858E43C66}" dt="2021-09-20T15:27:22.897" v="87"/>
          <ac:spMkLst>
            <pc:docMk/>
            <pc:sldMk cId="1749582180" sldId="260"/>
            <ac:spMk id="7" creationId="{0232B2D6-6D06-4CC4-9E19-4C7A74F056D0}"/>
          </ac:spMkLst>
        </pc:spChg>
        <pc:spChg chg="add del mod">
          <ac:chgData name="Paulina Wilczek" userId="S::pwilczek@sp58.lublin.eu::eecd0ba8-5da3-4b7a-b0d3-8dc705b6de74" providerId="AD" clId="Web-{80DAC47E-2EC7-661A-A0E4-3D8858E43C66}" dt="2021-09-20T15:27:33.960" v="89"/>
          <ac:spMkLst>
            <pc:docMk/>
            <pc:sldMk cId="1749582180" sldId="260"/>
            <ac:spMk id="8" creationId="{BFF57DFA-1E05-46D4-A41C-3E4DA16E469C}"/>
          </ac:spMkLst>
        </pc:spChg>
        <pc:spChg chg="add del">
          <ac:chgData name="Paulina Wilczek" userId="S::pwilczek@sp58.lublin.eu::eecd0ba8-5da3-4b7a-b0d3-8dc705b6de74" providerId="AD" clId="Web-{80DAC47E-2EC7-661A-A0E4-3D8858E43C66}" dt="2021-09-20T15:27:10.646" v="76"/>
          <ac:spMkLst>
            <pc:docMk/>
            <pc:sldMk cId="1749582180" sldId="260"/>
            <ac:spMk id="9" creationId="{6DD9EE45-0341-4FF2-873A-CD6A28E2721C}"/>
          </ac:spMkLst>
        </pc:spChg>
        <pc:spChg chg="add del mod">
          <ac:chgData name="Paulina Wilczek" userId="S::pwilczek@sp58.lublin.eu::eecd0ba8-5da3-4b7a-b0d3-8dc705b6de74" providerId="AD" clId="Web-{80DAC47E-2EC7-661A-A0E4-3D8858E43C66}" dt="2021-09-20T15:27:38.460" v="90"/>
          <ac:spMkLst>
            <pc:docMk/>
            <pc:sldMk cId="1749582180" sldId="260"/>
            <ac:spMk id="12" creationId="{30DD73FF-B70A-4C61-81A9-02D427C1EA66}"/>
          </ac:spMkLst>
        </pc:spChg>
        <pc:spChg chg="add del mod">
          <ac:chgData name="Paulina Wilczek" userId="S::pwilczek@sp58.lublin.eu::eecd0ba8-5da3-4b7a-b0d3-8dc705b6de74" providerId="AD" clId="Web-{80DAC47E-2EC7-661A-A0E4-3D8858E43C66}" dt="2021-09-20T15:27:08.443" v="75"/>
          <ac:spMkLst>
            <pc:docMk/>
            <pc:sldMk cId="1749582180" sldId="260"/>
            <ac:spMk id="14" creationId="{FAF5936D-C934-4C3D-9B63-4E0E8E815F74}"/>
          </ac:spMkLst>
        </pc:spChg>
        <pc:spChg chg="add mod">
          <ac:chgData name="Paulina Wilczek" userId="S::pwilczek@sp58.lublin.eu::eecd0ba8-5da3-4b7a-b0d3-8dc705b6de74" providerId="AD" clId="Web-{80DAC47E-2EC7-661A-A0E4-3D8858E43C66}" dt="2021-09-20T15:29:11.809" v="116" actId="20577"/>
          <ac:spMkLst>
            <pc:docMk/>
            <pc:sldMk cId="1749582180" sldId="260"/>
            <ac:spMk id="16" creationId="{F963014C-0290-428E-929B-CAF8FD210D73}"/>
          </ac:spMkLst>
        </pc:spChg>
        <pc:picChg chg="add mod">
          <ac:chgData name="Paulina Wilczek" userId="S::pwilczek@sp58.lublin.eu::eecd0ba8-5da3-4b7a-b0d3-8dc705b6de74" providerId="AD" clId="Web-{80DAC47E-2EC7-661A-A0E4-3D8858E43C66}" dt="2021-09-20T15:28:48.714" v="111" actId="1076"/>
          <ac:picMkLst>
            <pc:docMk/>
            <pc:sldMk cId="1749582180" sldId="260"/>
            <ac:picMk id="3" creationId="{8720BC0C-B42E-495C-93A0-0EF64FEDF499}"/>
          </ac:picMkLst>
        </pc:picChg>
        <pc:picChg chg="mod">
          <ac:chgData name="Paulina Wilczek" userId="S::pwilczek@sp58.lublin.eu::eecd0ba8-5da3-4b7a-b0d3-8dc705b6de74" providerId="AD" clId="Web-{80DAC47E-2EC7-661A-A0E4-3D8858E43C66}" dt="2021-09-20T15:28:46.229" v="110" actId="14100"/>
          <ac:picMkLst>
            <pc:docMk/>
            <pc:sldMk cId="1749582180" sldId="260"/>
            <ac:picMk id="4" creationId="{B1E1575B-12B0-4A44-B115-E561BC9DC8E2}"/>
          </ac:picMkLst>
        </pc:picChg>
      </pc:sldChg>
      <pc:sldChg chg="addSp delSp modSp mod setBg setClrOvrMap">
        <pc:chgData name="Paulina Wilczek" userId="S::pwilczek@sp58.lublin.eu::eecd0ba8-5da3-4b7a-b0d3-8dc705b6de74" providerId="AD" clId="Web-{80DAC47E-2EC7-661A-A0E4-3D8858E43C66}" dt="2021-09-20T15:20:00.168" v="29" actId="14100"/>
        <pc:sldMkLst>
          <pc:docMk/>
          <pc:sldMk cId="2612737980" sldId="261"/>
        </pc:sldMkLst>
        <pc:spChg chg="mod">
          <ac:chgData name="Paulina Wilczek" userId="S::pwilczek@sp58.lublin.eu::eecd0ba8-5da3-4b7a-b0d3-8dc705b6de74" providerId="AD" clId="Web-{80DAC47E-2EC7-661A-A0E4-3D8858E43C66}" dt="2021-09-20T15:20:00.168" v="29" actId="14100"/>
          <ac:spMkLst>
            <pc:docMk/>
            <pc:sldMk cId="2612737980" sldId="261"/>
            <ac:spMk id="2" creationId="{8D91D767-311A-4E04-BFA2-DA22747347B1}"/>
          </ac:spMkLst>
        </pc:spChg>
        <pc:spChg chg="mod">
          <ac:chgData name="Paulina Wilczek" userId="S::pwilczek@sp58.lublin.eu::eecd0ba8-5da3-4b7a-b0d3-8dc705b6de74" providerId="AD" clId="Web-{80DAC47E-2EC7-661A-A0E4-3D8858E43C66}" dt="2021-09-20T15:19:35.698" v="20" actId="20577"/>
          <ac:spMkLst>
            <pc:docMk/>
            <pc:sldMk cId="2612737980" sldId="261"/>
            <ac:spMk id="3" creationId="{79D89900-9F3F-4FD6-8A23-D0A16E1E4636}"/>
          </ac:spMkLst>
        </pc:spChg>
        <pc:spChg chg="add del">
          <ac:chgData name="Paulina Wilczek" userId="S::pwilczek@sp58.lublin.eu::eecd0ba8-5da3-4b7a-b0d3-8dc705b6de74" providerId="AD" clId="Web-{80DAC47E-2EC7-661A-A0E4-3D8858E43C66}" dt="2021-09-20T15:18:53.493" v="7"/>
          <ac:spMkLst>
            <pc:docMk/>
            <pc:sldMk cId="2612737980" sldId="261"/>
            <ac:spMk id="13" creationId="{3F088236-D655-4F88-B238-E16762358025}"/>
          </ac:spMkLst>
        </pc:spChg>
        <pc:spChg chg="add del">
          <ac:chgData name="Paulina Wilczek" userId="S::pwilczek@sp58.lublin.eu::eecd0ba8-5da3-4b7a-b0d3-8dc705b6de74" providerId="AD" clId="Web-{80DAC47E-2EC7-661A-A0E4-3D8858E43C66}" dt="2021-09-20T15:18:53.493" v="7"/>
          <ac:spMkLst>
            <pc:docMk/>
            <pc:sldMk cId="2612737980" sldId="261"/>
            <ac:spMk id="15" creationId="{3DAC0C92-199E-475C-9390-119A9B027276}"/>
          </ac:spMkLst>
        </pc:spChg>
        <pc:spChg chg="add del">
          <ac:chgData name="Paulina Wilczek" userId="S::pwilczek@sp58.lublin.eu::eecd0ba8-5da3-4b7a-b0d3-8dc705b6de74" providerId="AD" clId="Web-{80DAC47E-2EC7-661A-A0E4-3D8858E43C66}" dt="2021-09-20T15:18:53.493" v="7"/>
          <ac:spMkLst>
            <pc:docMk/>
            <pc:sldMk cId="2612737980" sldId="261"/>
            <ac:spMk id="17" creationId="{C4CFB339-0ED8-4FE2-9EF1-6D1375B8499B}"/>
          </ac:spMkLst>
        </pc:spChg>
        <pc:spChg chg="add del">
          <ac:chgData name="Paulina Wilczek" userId="S::pwilczek@sp58.lublin.eu::eecd0ba8-5da3-4b7a-b0d3-8dc705b6de74" providerId="AD" clId="Web-{80DAC47E-2EC7-661A-A0E4-3D8858E43C66}" dt="2021-09-20T15:18:53.493" v="7"/>
          <ac:spMkLst>
            <pc:docMk/>
            <pc:sldMk cId="2612737980" sldId="261"/>
            <ac:spMk id="19" creationId="{31896C80-2069-4431-9C19-83B913734490}"/>
          </ac:spMkLst>
        </pc:spChg>
        <pc:spChg chg="add del">
          <ac:chgData name="Paulina Wilczek" userId="S::pwilczek@sp58.lublin.eu::eecd0ba8-5da3-4b7a-b0d3-8dc705b6de74" providerId="AD" clId="Web-{80DAC47E-2EC7-661A-A0E4-3D8858E43C66}" dt="2021-09-20T15:18:53.493" v="7"/>
          <ac:spMkLst>
            <pc:docMk/>
            <pc:sldMk cId="2612737980" sldId="261"/>
            <ac:spMk id="21" creationId="{BF120A21-0841-4823-B0C4-28AEBCEF9B78}"/>
          </ac:spMkLst>
        </pc:spChg>
        <pc:spChg chg="add del">
          <ac:chgData name="Paulina Wilczek" userId="S::pwilczek@sp58.lublin.eu::eecd0ba8-5da3-4b7a-b0d3-8dc705b6de74" providerId="AD" clId="Web-{80DAC47E-2EC7-661A-A0E4-3D8858E43C66}" dt="2021-09-20T15:18:53.493" v="7"/>
          <ac:spMkLst>
            <pc:docMk/>
            <pc:sldMk cId="2612737980" sldId="261"/>
            <ac:spMk id="23" creationId="{DBB05BAE-BBD3-4289-899F-A6851503C6B0}"/>
          </ac:spMkLst>
        </pc:spChg>
        <pc:spChg chg="add del">
          <ac:chgData name="Paulina Wilczek" userId="S::pwilczek@sp58.lublin.eu::eecd0ba8-5da3-4b7a-b0d3-8dc705b6de74" providerId="AD" clId="Web-{80DAC47E-2EC7-661A-A0E4-3D8858E43C66}" dt="2021-09-20T15:18:53.493" v="7"/>
          <ac:spMkLst>
            <pc:docMk/>
            <pc:sldMk cId="2612737980" sldId="261"/>
            <ac:spMk id="25" creationId="{9874D11C-36F5-4BBE-A490-019A54E953B0}"/>
          </ac:spMkLst>
        </pc:spChg>
        <pc:spChg chg="add del">
          <ac:chgData name="Paulina Wilczek" userId="S::pwilczek@sp58.lublin.eu::eecd0ba8-5da3-4b7a-b0d3-8dc705b6de74" providerId="AD" clId="Web-{80DAC47E-2EC7-661A-A0E4-3D8858E43C66}" dt="2021-09-20T15:17:25.128" v="1"/>
          <ac:spMkLst>
            <pc:docMk/>
            <pc:sldMk cId="2612737980" sldId="261"/>
            <ac:spMk id="27" creationId="{3BCB5F6A-9EB0-40B0-9D13-3023E9A20508}"/>
          </ac:spMkLst>
        </pc:spChg>
        <pc:spChg chg="add">
          <ac:chgData name="Paulina Wilczek" userId="S::pwilczek@sp58.lublin.eu::eecd0ba8-5da3-4b7a-b0d3-8dc705b6de74" providerId="AD" clId="Web-{80DAC47E-2EC7-661A-A0E4-3D8858E43C66}" dt="2021-09-20T15:18:53.493" v="7"/>
          <ac:spMkLst>
            <pc:docMk/>
            <pc:sldMk cId="2612737980" sldId="261"/>
            <ac:spMk id="34" creationId="{3F088236-D655-4F88-B238-E16762358025}"/>
          </ac:spMkLst>
        </pc:spChg>
        <pc:spChg chg="add">
          <ac:chgData name="Paulina Wilczek" userId="S::pwilczek@sp58.lublin.eu::eecd0ba8-5da3-4b7a-b0d3-8dc705b6de74" providerId="AD" clId="Web-{80DAC47E-2EC7-661A-A0E4-3D8858E43C66}" dt="2021-09-20T15:18:53.493" v="7"/>
          <ac:spMkLst>
            <pc:docMk/>
            <pc:sldMk cId="2612737980" sldId="261"/>
            <ac:spMk id="36" creationId="{3DAC0C92-199E-475C-9390-119A9B027276}"/>
          </ac:spMkLst>
        </pc:spChg>
        <pc:spChg chg="add">
          <ac:chgData name="Paulina Wilczek" userId="S::pwilczek@sp58.lublin.eu::eecd0ba8-5da3-4b7a-b0d3-8dc705b6de74" providerId="AD" clId="Web-{80DAC47E-2EC7-661A-A0E4-3D8858E43C66}" dt="2021-09-20T15:18:53.493" v="7"/>
          <ac:spMkLst>
            <pc:docMk/>
            <pc:sldMk cId="2612737980" sldId="261"/>
            <ac:spMk id="38" creationId="{C4CFB339-0ED8-4FE2-9EF1-6D1375B8499B}"/>
          </ac:spMkLst>
        </pc:spChg>
        <pc:spChg chg="add">
          <ac:chgData name="Paulina Wilczek" userId="S::pwilczek@sp58.lublin.eu::eecd0ba8-5da3-4b7a-b0d3-8dc705b6de74" providerId="AD" clId="Web-{80DAC47E-2EC7-661A-A0E4-3D8858E43C66}" dt="2021-09-20T15:18:53.493" v="7"/>
          <ac:spMkLst>
            <pc:docMk/>
            <pc:sldMk cId="2612737980" sldId="261"/>
            <ac:spMk id="40" creationId="{31896C80-2069-4431-9C19-83B913734490}"/>
          </ac:spMkLst>
        </pc:spChg>
        <pc:spChg chg="add">
          <ac:chgData name="Paulina Wilczek" userId="S::pwilczek@sp58.lublin.eu::eecd0ba8-5da3-4b7a-b0d3-8dc705b6de74" providerId="AD" clId="Web-{80DAC47E-2EC7-661A-A0E4-3D8858E43C66}" dt="2021-09-20T15:18:53.493" v="7"/>
          <ac:spMkLst>
            <pc:docMk/>
            <pc:sldMk cId="2612737980" sldId="261"/>
            <ac:spMk id="42" creationId="{BF120A21-0841-4823-B0C4-28AEBCEF9B78}"/>
          </ac:spMkLst>
        </pc:spChg>
        <pc:spChg chg="add">
          <ac:chgData name="Paulina Wilczek" userId="S::pwilczek@sp58.lublin.eu::eecd0ba8-5da3-4b7a-b0d3-8dc705b6de74" providerId="AD" clId="Web-{80DAC47E-2EC7-661A-A0E4-3D8858E43C66}" dt="2021-09-20T15:18:53.493" v="7"/>
          <ac:spMkLst>
            <pc:docMk/>
            <pc:sldMk cId="2612737980" sldId="261"/>
            <ac:spMk id="44" creationId="{DBB05BAE-BBD3-4289-899F-A6851503C6B0}"/>
          </ac:spMkLst>
        </pc:spChg>
        <pc:spChg chg="add">
          <ac:chgData name="Paulina Wilczek" userId="S::pwilczek@sp58.lublin.eu::eecd0ba8-5da3-4b7a-b0d3-8dc705b6de74" providerId="AD" clId="Web-{80DAC47E-2EC7-661A-A0E4-3D8858E43C66}" dt="2021-09-20T15:18:53.493" v="7"/>
          <ac:spMkLst>
            <pc:docMk/>
            <pc:sldMk cId="2612737980" sldId="261"/>
            <ac:spMk id="46" creationId="{9874D11C-36F5-4BBE-A490-019A54E953B0}"/>
          </ac:spMkLst>
        </pc:spChg>
        <pc:picChg chg="del mod ord">
          <ac:chgData name="Paulina Wilczek" userId="S::pwilczek@sp58.lublin.eu::eecd0ba8-5da3-4b7a-b0d3-8dc705b6de74" providerId="AD" clId="Web-{80DAC47E-2EC7-661A-A0E4-3D8858E43C66}" dt="2021-09-20T15:18:39.211" v="4"/>
          <ac:picMkLst>
            <pc:docMk/>
            <pc:sldMk cId="2612737980" sldId="261"/>
            <ac:picMk id="4" creationId="{32CD91E9-4B5A-4C2B-86A4-B9D1F2E427C1}"/>
          </ac:picMkLst>
        </pc:picChg>
        <pc:picChg chg="add mod ord">
          <ac:chgData name="Paulina Wilczek" userId="S::pwilczek@sp58.lublin.eu::eecd0ba8-5da3-4b7a-b0d3-8dc705b6de74" providerId="AD" clId="Web-{80DAC47E-2EC7-661A-A0E4-3D8858E43C66}" dt="2021-09-20T15:18:53.493" v="7"/>
          <ac:picMkLst>
            <pc:docMk/>
            <pc:sldMk cId="2612737980" sldId="261"/>
            <ac:picMk id="5" creationId="{16D10CEF-3BEE-443D-BB3A-CA1C2141FB21}"/>
          </ac:picMkLst>
        </pc:picChg>
        <pc:cxnChg chg="add del">
          <ac:chgData name="Paulina Wilczek" userId="S::pwilczek@sp58.lublin.eu::eecd0ba8-5da3-4b7a-b0d3-8dc705b6de74" providerId="AD" clId="Web-{80DAC47E-2EC7-661A-A0E4-3D8858E43C66}" dt="2021-09-20T15:18:53.493" v="7"/>
          <ac:cxnSpMkLst>
            <pc:docMk/>
            <pc:sldMk cId="2612737980" sldId="261"/>
            <ac:cxnSpMk id="9" creationId="{64FA5DFF-7FE6-4855-84E6-DFA78EE978BD}"/>
          </ac:cxnSpMkLst>
        </pc:cxnChg>
        <pc:cxnChg chg="add del">
          <ac:chgData name="Paulina Wilczek" userId="S::pwilczek@sp58.lublin.eu::eecd0ba8-5da3-4b7a-b0d3-8dc705b6de74" providerId="AD" clId="Web-{80DAC47E-2EC7-661A-A0E4-3D8858E43C66}" dt="2021-09-20T15:18:53.493" v="7"/>
          <ac:cxnSpMkLst>
            <pc:docMk/>
            <pc:sldMk cId="2612737980" sldId="261"/>
            <ac:cxnSpMk id="11" creationId="{2AFD8CBA-54A3-4363-991B-B9C631BBFA74}"/>
          </ac:cxnSpMkLst>
        </pc:cxnChg>
        <pc:cxnChg chg="add">
          <ac:chgData name="Paulina Wilczek" userId="S::pwilczek@sp58.lublin.eu::eecd0ba8-5da3-4b7a-b0d3-8dc705b6de74" providerId="AD" clId="Web-{80DAC47E-2EC7-661A-A0E4-3D8858E43C66}" dt="2021-09-20T15:18:53.493" v="7"/>
          <ac:cxnSpMkLst>
            <pc:docMk/>
            <pc:sldMk cId="2612737980" sldId="261"/>
            <ac:cxnSpMk id="28" creationId="{64FA5DFF-7FE6-4855-84E6-DFA78EE978BD}"/>
          </ac:cxnSpMkLst>
        </pc:cxnChg>
        <pc:cxnChg chg="add">
          <ac:chgData name="Paulina Wilczek" userId="S::pwilczek@sp58.lublin.eu::eecd0ba8-5da3-4b7a-b0d3-8dc705b6de74" providerId="AD" clId="Web-{80DAC47E-2EC7-661A-A0E4-3D8858E43C66}" dt="2021-09-20T15:18:53.493" v="7"/>
          <ac:cxnSpMkLst>
            <pc:docMk/>
            <pc:sldMk cId="2612737980" sldId="261"/>
            <ac:cxnSpMk id="32" creationId="{2AFD8CBA-54A3-4363-991B-B9C631BBFA74}"/>
          </ac:cxnSpMkLst>
        </pc:cxnChg>
      </pc:sldChg>
      <pc:sldChg chg="new del">
        <pc:chgData name="Paulina Wilczek" userId="S::pwilczek@sp58.lublin.eu::eecd0ba8-5da3-4b7a-b0d3-8dc705b6de74" providerId="AD" clId="Web-{80DAC47E-2EC7-661A-A0E4-3D8858E43C66}" dt="2021-09-20T15:24:18.542" v="44"/>
        <pc:sldMkLst>
          <pc:docMk/>
          <pc:sldMk cId="3798235711" sldId="263"/>
        </pc:sldMkLst>
      </pc:sldChg>
    </pc:docChg>
  </pc:docChgLst>
  <pc:docChgLst>
    <pc:chgData name="Paulina Wilczek" userId="S::pwilczek@sp58.lublin.eu::eecd0ba8-5da3-4b7a-b0d3-8dc705b6de74" providerId="AD" clId="Web-{5CA46895-8C6D-2528-BF09-DDA0A93C3DAE}"/>
    <pc:docChg chg="modSld">
      <pc:chgData name="Paulina Wilczek" userId="S::pwilczek@sp58.lublin.eu::eecd0ba8-5da3-4b7a-b0d3-8dc705b6de74" providerId="AD" clId="Web-{5CA46895-8C6D-2528-BF09-DDA0A93C3DAE}" dt="2021-09-20T15:34:07.451" v="0" actId="20577"/>
      <pc:docMkLst>
        <pc:docMk/>
      </pc:docMkLst>
      <pc:sldChg chg="modSp">
        <pc:chgData name="Paulina Wilczek" userId="S::pwilczek@sp58.lublin.eu::eecd0ba8-5da3-4b7a-b0d3-8dc705b6de74" providerId="AD" clId="Web-{5CA46895-8C6D-2528-BF09-DDA0A93C3DAE}" dt="2021-09-20T15:34:07.451" v="0" actId="20577"/>
        <pc:sldMkLst>
          <pc:docMk/>
          <pc:sldMk cId="2612737980" sldId="261"/>
        </pc:sldMkLst>
        <pc:spChg chg="mod">
          <ac:chgData name="Paulina Wilczek" userId="S::pwilczek@sp58.lublin.eu::eecd0ba8-5da3-4b7a-b0d3-8dc705b6de74" providerId="AD" clId="Web-{5CA46895-8C6D-2528-BF09-DDA0A93C3DAE}" dt="2021-09-20T15:34:07.451" v="0" actId="20577"/>
          <ac:spMkLst>
            <pc:docMk/>
            <pc:sldMk cId="2612737980" sldId="261"/>
            <ac:spMk id="3" creationId="{79D89900-9F3F-4FD6-8A23-D0A16E1E4636}"/>
          </ac:spMkLst>
        </pc:spChg>
      </pc:sldChg>
    </pc:docChg>
  </pc:docChgLst>
  <pc:docChgLst>
    <pc:chgData name="Paulina Matysek" userId="S::pmatysek@sp58.lublin.eu::7377d346-8f27-4825-88b6-751b84922cfe" providerId="AD" clId="Web-{5908C618-0180-4C95-AF2E-6EA3C1D6C510}"/>
    <pc:docChg chg="addSld modSld sldOrd addMainMaster delMainMaster modMainMaster">
      <pc:chgData name="Paulina Matysek" userId="S::pmatysek@sp58.lublin.eu::7377d346-8f27-4825-88b6-751b84922cfe" providerId="AD" clId="Web-{5908C618-0180-4C95-AF2E-6EA3C1D6C510}" dt="2021-09-20T15:04:48.519" v="431" actId="20577"/>
      <pc:docMkLst>
        <pc:docMk/>
      </pc:docMkLst>
      <pc:sldChg chg="delSp modSp mod modTransition modClrScheme delDesignElem chgLayout">
        <pc:chgData name="Paulina Matysek" userId="S::pmatysek@sp58.lublin.eu::7377d346-8f27-4825-88b6-751b84922cfe" providerId="AD" clId="Web-{5908C618-0180-4C95-AF2E-6EA3C1D6C510}" dt="2021-09-20T14:59:55.668" v="411"/>
        <pc:sldMkLst>
          <pc:docMk/>
          <pc:sldMk cId="650317164" sldId="256"/>
        </pc:sldMkLst>
        <pc:spChg chg="mod ord">
          <ac:chgData name="Paulina Matysek" userId="S::pmatysek@sp58.lublin.eu::7377d346-8f27-4825-88b6-751b84922cfe" providerId="AD" clId="Web-{5908C618-0180-4C95-AF2E-6EA3C1D6C510}" dt="2021-09-20T13:47:03.785" v="20"/>
          <ac:spMkLst>
            <pc:docMk/>
            <pc:sldMk cId="650317164" sldId="256"/>
            <ac:spMk id="2" creationId="{00000000-0000-0000-0000-000000000000}"/>
          </ac:spMkLst>
        </pc:spChg>
        <pc:spChg chg="mod ord">
          <ac:chgData name="Paulina Matysek" userId="S::pmatysek@sp58.lublin.eu::7377d346-8f27-4825-88b6-751b84922cfe" providerId="AD" clId="Web-{5908C618-0180-4C95-AF2E-6EA3C1D6C510}" dt="2021-09-20T14:59:30.871" v="407" actId="20577"/>
          <ac:spMkLst>
            <pc:docMk/>
            <pc:sldMk cId="650317164" sldId="256"/>
            <ac:spMk id="3" creationId="{00000000-0000-0000-0000-000000000000}"/>
          </ac:spMkLst>
        </pc:spChg>
        <pc:spChg chg="del">
          <ac:chgData name="Paulina Matysek" userId="S::pmatysek@sp58.lublin.eu::7377d346-8f27-4825-88b6-751b84922cfe" providerId="AD" clId="Web-{5908C618-0180-4C95-AF2E-6EA3C1D6C510}" dt="2021-09-20T13:45:47.143" v="12"/>
          <ac:spMkLst>
            <pc:docMk/>
            <pc:sldMk cId="650317164" sldId="256"/>
            <ac:spMk id="30" creationId="{ECD84B89-83B1-AA44-B9BE-C68A3A346981}"/>
          </ac:spMkLst>
        </pc:spChg>
        <pc:spChg chg="del">
          <ac:chgData name="Paulina Matysek" userId="S::pmatysek@sp58.lublin.eu::7377d346-8f27-4825-88b6-751b84922cfe" providerId="AD" clId="Web-{5908C618-0180-4C95-AF2E-6EA3C1D6C510}" dt="2021-09-20T13:45:47.143" v="12"/>
          <ac:spMkLst>
            <pc:docMk/>
            <pc:sldMk cId="650317164" sldId="256"/>
            <ac:spMk id="32" creationId="{DF3B9D9F-2555-4B2E-AD17-056B66596D5A}"/>
          </ac:spMkLst>
        </pc:spChg>
      </pc:sldChg>
      <pc:sldChg chg="addSp delSp modSp mod modTransition modClrScheme delDesignElem chgLayout">
        <pc:chgData name="Paulina Matysek" userId="S::pmatysek@sp58.lublin.eu::7377d346-8f27-4825-88b6-751b84922cfe" providerId="AD" clId="Web-{5908C618-0180-4C95-AF2E-6EA3C1D6C510}" dt="2021-09-20T15:01:36.311" v="417" actId="14100"/>
        <pc:sldMkLst>
          <pc:docMk/>
          <pc:sldMk cId="3074053924" sldId="257"/>
        </pc:sldMkLst>
        <pc:spChg chg="mod ord">
          <ac:chgData name="Paulina Matysek" userId="S::pmatysek@sp58.lublin.eu::7377d346-8f27-4825-88b6-751b84922cfe" providerId="AD" clId="Web-{5908C618-0180-4C95-AF2E-6EA3C1D6C510}" dt="2021-09-20T13:53:37.107" v="45" actId="20577"/>
          <ac:spMkLst>
            <pc:docMk/>
            <pc:sldMk cId="3074053924" sldId="257"/>
            <ac:spMk id="2" creationId="{6A5BB1FA-9DE2-466E-81BE-1CA8C5A40DC9}"/>
          </ac:spMkLst>
        </pc:spChg>
        <pc:spChg chg="del mod">
          <ac:chgData name="Paulina Matysek" userId="S::pmatysek@sp58.lublin.eu::7377d346-8f27-4825-88b6-751b84922cfe" providerId="AD" clId="Web-{5908C618-0180-4C95-AF2E-6EA3C1D6C510}" dt="2021-09-20T14:39:01.045" v="301"/>
          <ac:spMkLst>
            <pc:docMk/>
            <pc:sldMk cId="3074053924" sldId="257"/>
            <ac:spMk id="5" creationId="{F92414D2-9AC9-4161-8A25-DD71B703C64C}"/>
          </ac:spMkLst>
        </pc:spChg>
        <pc:spChg chg="mod ord">
          <ac:chgData name="Paulina Matysek" userId="S::pmatysek@sp58.lublin.eu::7377d346-8f27-4825-88b6-751b84922cfe" providerId="AD" clId="Web-{5908C618-0180-4C95-AF2E-6EA3C1D6C510}" dt="2021-09-20T13:53:54.310" v="47" actId="20577"/>
          <ac:spMkLst>
            <pc:docMk/>
            <pc:sldMk cId="3074053924" sldId="257"/>
            <ac:spMk id="8" creationId="{BFD95E1F-A5D0-47A5-924D-D21B36F60951}"/>
          </ac:spMkLst>
        </pc:spChg>
        <pc:spChg chg="del mod">
          <ac:chgData name="Paulina Matysek" userId="S::pmatysek@sp58.lublin.eu::7377d346-8f27-4825-88b6-751b84922cfe" providerId="AD" clId="Web-{5908C618-0180-4C95-AF2E-6EA3C1D6C510}" dt="2021-09-20T14:39:17.655" v="305"/>
          <ac:spMkLst>
            <pc:docMk/>
            <pc:sldMk cId="3074053924" sldId="257"/>
            <ac:spMk id="10" creationId="{2D30DBDA-2D60-4A77-AD15-AA778660BBA2}"/>
          </ac:spMkLst>
        </pc:spChg>
        <pc:spChg chg="del">
          <ac:chgData name="Paulina Matysek" userId="S::pmatysek@sp58.lublin.eu::7377d346-8f27-4825-88b6-751b84922cfe" providerId="AD" clId="Web-{5908C618-0180-4C95-AF2E-6EA3C1D6C510}" dt="2021-09-20T13:45:47.143" v="12"/>
          <ac:spMkLst>
            <pc:docMk/>
            <pc:sldMk cId="3074053924" sldId="257"/>
            <ac:spMk id="11" creationId="{7B49DDE3-D095-6B49-8468-C97AFBEC5703}"/>
          </ac:spMkLst>
        </pc:spChg>
        <pc:spChg chg="del">
          <ac:chgData name="Paulina Matysek" userId="S::pmatysek@sp58.lublin.eu::7377d346-8f27-4825-88b6-751b84922cfe" providerId="AD" clId="Web-{5908C618-0180-4C95-AF2E-6EA3C1D6C510}" dt="2021-09-20T13:45:47.143" v="12"/>
          <ac:spMkLst>
            <pc:docMk/>
            <pc:sldMk cId="3074053924" sldId="257"/>
            <ac:spMk id="13" creationId="{C3CA578B-5FA2-42B3-85A7-E78AFE06B447}"/>
          </ac:spMkLst>
        </pc:spChg>
        <pc:picChg chg="del">
          <ac:chgData name="Paulina Matysek" userId="S::pmatysek@sp58.lublin.eu::7377d346-8f27-4825-88b6-751b84922cfe" providerId="AD" clId="Web-{5908C618-0180-4C95-AF2E-6EA3C1D6C510}" dt="2021-09-20T13:42:15.700" v="1"/>
          <ac:picMkLst>
            <pc:docMk/>
            <pc:sldMk cId="3074053924" sldId="257"/>
            <ac:picMk id="3" creationId="{3B81C0F6-ABFA-457D-91BC-9DD189947665}"/>
          </ac:picMkLst>
        </pc:picChg>
        <pc:picChg chg="del mod">
          <ac:chgData name="Paulina Matysek" userId="S::pmatysek@sp58.lublin.eu::7377d346-8f27-4825-88b6-751b84922cfe" providerId="AD" clId="Web-{5908C618-0180-4C95-AF2E-6EA3C1D6C510}" dt="2021-09-20T14:38:25.935" v="298"/>
          <ac:picMkLst>
            <pc:docMk/>
            <pc:sldMk cId="3074053924" sldId="257"/>
            <ac:picMk id="4" creationId="{503C2564-F3F2-42EA-82A6-B2294DA20694}"/>
          </ac:picMkLst>
        </pc:picChg>
        <pc:picChg chg="add mod">
          <ac:chgData name="Paulina Matysek" userId="S::pmatysek@sp58.lublin.eu::7377d346-8f27-4825-88b6-751b84922cfe" providerId="AD" clId="Web-{5908C618-0180-4C95-AF2E-6EA3C1D6C510}" dt="2021-09-20T15:01:21.717" v="415" actId="14100"/>
          <ac:picMkLst>
            <pc:docMk/>
            <pc:sldMk cId="3074053924" sldId="257"/>
            <ac:picMk id="6" creationId="{29A61217-CD97-497B-AFF6-046A7E28037E}"/>
          </ac:picMkLst>
        </pc:picChg>
        <pc:picChg chg="add del mod">
          <ac:chgData name="Paulina Matysek" userId="S::pmatysek@sp58.lublin.eu::7377d346-8f27-4825-88b6-751b84922cfe" providerId="AD" clId="Web-{5908C618-0180-4C95-AF2E-6EA3C1D6C510}" dt="2021-09-20T14:40:03.875" v="310"/>
          <ac:picMkLst>
            <pc:docMk/>
            <pc:sldMk cId="3074053924" sldId="257"/>
            <ac:picMk id="7" creationId="{EAED4ADF-C802-497A-9EAA-A20CEEEE71D9}"/>
          </ac:picMkLst>
        </pc:picChg>
        <pc:picChg chg="add del mod">
          <ac:chgData name="Paulina Matysek" userId="S::pmatysek@sp58.lublin.eu::7377d346-8f27-4825-88b6-751b84922cfe" providerId="AD" clId="Web-{5908C618-0180-4C95-AF2E-6EA3C1D6C510}" dt="2021-09-20T15:00:48.404" v="412"/>
          <ac:picMkLst>
            <pc:docMk/>
            <pc:sldMk cId="3074053924" sldId="257"/>
            <ac:picMk id="9" creationId="{A7E250AE-3ED8-4990-BAFB-158CA7402824}"/>
          </ac:picMkLst>
        </pc:picChg>
        <pc:picChg chg="add mod">
          <ac:chgData name="Paulina Matysek" userId="S::pmatysek@sp58.lublin.eu::7377d346-8f27-4825-88b6-751b84922cfe" providerId="AD" clId="Web-{5908C618-0180-4C95-AF2E-6EA3C1D6C510}" dt="2021-09-20T15:01:36.311" v="417" actId="14100"/>
          <ac:picMkLst>
            <pc:docMk/>
            <pc:sldMk cId="3074053924" sldId="257"/>
            <ac:picMk id="12" creationId="{70DFA46A-B607-4767-B827-E7BB248368C2}"/>
          </ac:picMkLst>
        </pc:picChg>
      </pc:sldChg>
      <pc:sldChg chg="addSp delSp modSp new mod modTransition setBg modClrScheme chgLayout">
        <pc:chgData name="Paulina Matysek" userId="S::pmatysek@sp58.lublin.eu::7377d346-8f27-4825-88b6-751b84922cfe" providerId="AD" clId="Web-{5908C618-0180-4C95-AF2E-6EA3C1D6C510}" dt="2021-09-20T14:59:55.668" v="411"/>
        <pc:sldMkLst>
          <pc:docMk/>
          <pc:sldMk cId="1011690112" sldId="258"/>
        </pc:sldMkLst>
        <pc:spChg chg="mod ord">
          <ac:chgData name="Paulina Matysek" userId="S::pmatysek@sp58.lublin.eu::7377d346-8f27-4825-88b6-751b84922cfe" providerId="AD" clId="Web-{5908C618-0180-4C95-AF2E-6EA3C1D6C510}" dt="2021-09-20T14:07:07.516" v="137" actId="20577"/>
          <ac:spMkLst>
            <pc:docMk/>
            <pc:sldMk cId="1011690112" sldId="258"/>
            <ac:spMk id="2" creationId="{2EC6E6F3-FF91-4B9A-B5D9-6C77A958AAD1}"/>
          </ac:spMkLst>
        </pc:spChg>
        <pc:spChg chg="del mod ord">
          <ac:chgData name="Paulina Matysek" userId="S::pmatysek@sp58.lublin.eu::7377d346-8f27-4825-88b6-751b84922cfe" providerId="AD" clId="Web-{5908C618-0180-4C95-AF2E-6EA3C1D6C510}" dt="2021-09-20T13:47:57.802" v="21"/>
          <ac:spMkLst>
            <pc:docMk/>
            <pc:sldMk cId="1011690112" sldId="258"/>
            <ac:spMk id="3" creationId="{677CF488-D1DC-4B11-AA9B-FB534F38C057}"/>
          </ac:spMkLst>
        </pc:spChg>
        <pc:grpChg chg="add">
          <ac:chgData name="Paulina Matysek" userId="S::pmatysek@sp58.lublin.eu::7377d346-8f27-4825-88b6-751b84922cfe" providerId="AD" clId="Web-{5908C618-0180-4C95-AF2E-6EA3C1D6C510}" dt="2021-09-20T14:04:27.934" v="119"/>
          <ac:grpSpMkLst>
            <pc:docMk/>
            <pc:sldMk cId="1011690112" sldId="258"/>
            <ac:grpSpMk id="10" creationId="{2BFE82DD-2BD2-4090-AB25-371DEEFB6C43}"/>
          </ac:grpSpMkLst>
        </pc:grpChg>
        <pc:picChg chg="add mod ord">
          <ac:chgData name="Paulina Matysek" userId="S::pmatysek@sp58.lublin.eu::7377d346-8f27-4825-88b6-751b84922cfe" providerId="AD" clId="Web-{5908C618-0180-4C95-AF2E-6EA3C1D6C510}" dt="2021-09-20T14:04:27.934" v="119"/>
          <ac:picMkLst>
            <pc:docMk/>
            <pc:sldMk cId="1011690112" sldId="258"/>
            <ac:picMk id="4" creationId="{5C6D5F1D-9EC5-43D8-A41B-385C4B28F47C}"/>
          </ac:picMkLst>
        </pc:picChg>
        <pc:picChg chg="add mod">
          <ac:chgData name="Paulina Matysek" userId="S::pmatysek@sp58.lublin.eu::7377d346-8f27-4825-88b6-751b84922cfe" providerId="AD" clId="Web-{5908C618-0180-4C95-AF2E-6EA3C1D6C510}" dt="2021-09-20T14:04:27.934" v="119"/>
          <ac:picMkLst>
            <pc:docMk/>
            <pc:sldMk cId="1011690112" sldId="258"/>
            <ac:picMk id="5" creationId="{B17EE28B-2C75-4359-9ED3-60A2518CF73B}"/>
          </ac:picMkLst>
        </pc:picChg>
        <pc:cxnChg chg="add">
          <ac:chgData name="Paulina Matysek" userId="S::pmatysek@sp58.lublin.eu::7377d346-8f27-4825-88b6-751b84922cfe" providerId="AD" clId="Web-{5908C618-0180-4C95-AF2E-6EA3C1D6C510}" dt="2021-09-20T14:04:27.934" v="119"/>
          <ac:cxnSpMkLst>
            <pc:docMk/>
            <pc:sldMk cId="1011690112" sldId="258"/>
            <ac:cxnSpMk id="22" creationId="{C3D8A61F-2418-4850-A6EE-EB06603668A1}"/>
          </ac:cxnSpMkLst>
        </pc:cxnChg>
      </pc:sldChg>
      <pc:sldChg chg="addSp delSp modSp new mod modTransition setBg">
        <pc:chgData name="Paulina Matysek" userId="S::pmatysek@sp58.lublin.eu::7377d346-8f27-4825-88b6-751b84922cfe" providerId="AD" clId="Web-{5908C618-0180-4C95-AF2E-6EA3C1D6C510}" dt="2021-09-20T15:02:41.813" v="423" actId="1076"/>
        <pc:sldMkLst>
          <pc:docMk/>
          <pc:sldMk cId="465538890" sldId="259"/>
        </pc:sldMkLst>
        <pc:spChg chg="mod">
          <ac:chgData name="Paulina Matysek" userId="S::pmatysek@sp58.lublin.eu::7377d346-8f27-4825-88b6-751b84922cfe" providerId="AD" clId="Web-{5908C618-0180-4C95-AF2E-6EA3C1D6C510}" dt="2021-09-20T15:02:41.813" v="423" actId="1076"/>
          <ac:spMkLst>
            <pc:docMk/>
            <pc:sldMk cId="465538890" sldId="259"/>
            <ac:spMk id="2" creationId="{3A0B6A69-4D56-4F7F-89AD-6170F317D512}"/>
          </ac:spMkLst>
        </pc:spChg>
        <pc:spChg chg="del">
          <ac:chgData name="Paulina Matysek" userId="S::pmatysek@sp58.lublin.eu::7377d346-8f27-4825-88b6-751b84922cfe" providerId="AD" clId="Web-{5908C618-0180-4C95-AF2E-6EA3C1D6C510}" dt="2021-09-20T13:57:04.783" v="61"/>
          <ac:spMkLst>
            <pc:docMk/>
            <pc:sldMk cId="465538890" sldId="259"/>
            <ac:spMk id="3" creationId="{F6B91EF2-1297-4F50-B479-5D8416C70BC9}"/>
          </ac:spMkLst>
        </pc:spChg>
        <pc:spChg chg="add mod">
          <ac:chgData name="Paulina Matysek" userId="S::pmatysek@sp58.lublin.eu::7377d346-8f27-4825-88b6-751b84922cfe" providerId="AD" clId="Web-{5908C618-0180-4C95-AF2E-6EA3C1D6C510}" dt="2021-09-20T14:00:13.757" v="79" actId="20577"/>
          <ac:spMkLst>
            <pc:docMk/>
            <pc:sldMk cId="465538890" sldId="259"/>
            <ac:spMk id="8" creationId="{5E57BE68-5054-4A77-AF6B-9EE9513120E8}"/>
          </ac:spMkLst>
        </pc:spChg>
        <pc:spChg chg="add">
          <ac:chgData name="Paulina Matysek" userId="S::pmatysek@sp58.lublin.eu::7377d346-8f27-4825-88b6-751b84922cfe" providerId="AD" clId="Web-{5908C618-0180-4C95-AF2E-6EA3C1D6C510}" dt="2021-09-20T13:57:31.612" v="65"/>
          <ac:spMkLst>
            <pc:docMk/>
            <pc:sldMk cId="465538890" sldId="259"/>
            <ac:spMk id="11" creationId="{A65AC7D1-EAA9-48F5-B509-60A7F50BF703}"/>
          </ac:spMkLst>
        </pc:spChg>
        <pc:spChg chg="add">
          <ac:chgData name="Paulina Matysek" userId="S::pmatysek@sp58.lublin.eu::7377d346-8f27-4825-88b6-751b84922cfe" providerId="AD" clId="Web-{5908C618-0180-4C95-AF2E-6EA3C1D6C510}" dt="2021-09-20T13:57:31.612" v="65"/>
          <ac:spMkLst>
            <pc:docMk/>
            <pc:sldMk cId="465538890" sldId="259"/>
            <ac:spMk id="13" creationId="{D6320AF9-619A-4175-865B-5663E1AEF4C5}"/>
          </ac:spMkLst>
        </pc:spChg>
        <pc:spChg chg="add">
          <ac:chgData name="Paulina Matysek" userId="S::pmatysek@sp58.lublin.eu::7377d346-8f27-4825-88b6-751b84922cfe" providerId="AD" clId="Web-{5908C618-0180-4C95-AF2E-6EA3C1D6C510}" dt="2021-09-20T13:57:31.612" v="65"/>
          <ac:spMkLst>
            <pc:docMk/>
            <pc:sldMk cId="465538890" sldId="259"/>
            <ac:spMk id="19" creationId="{7E018740-5C2B-4A41-AC1A-7E68D1EC1954}"/>
          </ac:spMkLst>
        </pc:spChg>
        <pc:spChg chg="add">
          <ac:chgData name="Paulina Matysek" userId="S::pmatysek@sp58.lublin.eu::7377d346-8f27-4825-88b6-751b84922cfe" providerId="AD" clId="Web-{5908C618-0180-4C95-AF2E-6EA3C1D6C510}" dt="2021-09-20T13:57:31.612" v="65"/>
          <ac:spMkLst>
            <pc:docMk/>
            <pc:sldMk cId="465538890" sldId="259"/>
            <ac:spMk id="21" creationId="{166F75A4-C475-4941-8EE2-B80A06A2C1BB}"/>
          </ac:spMkLst>
        </pc:spChg>
        <pc:spChg chg="add">
          <ac:chgData name="Paulina Matysek" userId="S::pmatysek@sp58.lublin.eu::7377d346-8f27-4825-88b6-751b84922cfe" providerId="AD" clId="Web-{5908C618-0180-4C95-AF2E-6EA3C1D6C510}" dt="2021-09-20T13:57:31.612" v="65"/>
          <ac:spMkLst>
            <pc:docMk/>
            <pc:sldMk cId="465538890" sldId="259"/>
            <ac:spMk id="23" creationId="{A032553A-72E8-4B0D-8405-FF9771C9AF05}"/>
          </ac:spMkLst>
        </pc:spChg>
        <pc:spChg chg="add">
          <ac:chgData name="Paulina Matysek" userId="S::pmatysek@sp58.lublin.eu::7377d346-8f27-4825-88b6-751b84922cfe" providerId="AD" clId="Web-{5908C618-0180-4C95-AF2E-6EA3C1D6C510}" dt="2021-09-20T13:57:31.612" v="65"/>
          <ac:spMkLst>
            <pc:docMk/>
            <pc:sldMk cId="465538890" sldId="259"/>
            <ac:spMk id="25" creationId="{765800AC-C3B9-498E-87BC-29FAE4C76B21}"/>
          </ac:spMkLst>
        </pc:spChg>
        <pc:spChg chg="add">
          <ac:chgData name="Paulina Matysek" userId="S::pmatysek@sp58.lublin.eu::7377d346-8f27-4825-88b6-751b84922cfe" providerId="AD" clId="Web-{5908C618-0180-4C95-AF2E-6EA3C1D6C510}" dt="2021-09-20T13:57:31.612" v="65"/>
          <ac:spMkLst>
            <pc:docMk/>
            <pc:sldMk cId="465538890" sldId="259"/>
            <ac:spMk id="27" creationId="{1F9D6ACB-2FF4-49F9-978A-E0D5327FC635}"/>
          </ac:spMkLst>
        </pc:spChg>
        <pc:spChg chg="add">
          <ac:chgData name="Paulina Matysek" userId="S::pmatysek@sp58.lublin.eu::7377d346-8f27-4825-88b6-751b84922cfe" providerId="AD" clId="Web-{5908C618-0180-4C95-AF2E-6EA3C1D6C510}" dt="2021-09-20T13:57:31.612" v="65"/>
          <ac:spMkLst>
            <pc:docMk/>
            <pc:sldMk cId="465538890" sldId="259"/>
            <ac:spMk id="29" creationId="{A5EC319D-0FEA-4B95-A3EA-01E35672C95B}"/>
          </ac:spMkLst>
        </pc:spChg>
        <pc:picChg chg="add mod ord">
          <ac:chgData name="Paulina Matysek" userId="S::pmatysek@sp58.lublin.eu::7377d346-8f27-4825-88b6-751b84922cfe" providerId="AD" clId="Web-{5908C618-0180-4C95-AF2E-6EA3C1D6C510}" dt="2021-09-20T13:57:31.612" v="65"/>
          <ac:picMkLst>
            <pc:docMk/>
            <pc:sldMk cId="465538890" sldId="259"/>
            <ac:picMk id="4" creationId="{43847A7F-EA29-4033-B293-0AC7A7294D99}"/>
          </ac:picMkLst>
        </pc:picChg>
        <pc:cxnChg chg="add">
          <ac:chgData name="Paulina Matysek" userId="S::pmatysek@sp58.lublin.eu::7377d346-8f27-4825-88b6-751b84922cfe" providerId="AD" clId="Web-{5908C618-0180-4C95-AF2E-6EA3C1D6C510}" dt="2021-09-20T13:57:31.612" v="65"/>
          <ac:cxnSpMkLst>
            <pc:docMk/>
            <pc:sldMk cId="465538890" sldId="259"/>
            <ac:cxnSpMk id="15" creationId="{063B6EC6-D752-4EE7-908B-F8F19E8C7FEA}"/>
          </ac:cxnSpMkLst>
        </pc:cxnChg>
        <pc:cxnChg chg="add">
          <ac:chgData name="Paulina Matysek" userId="S::pmatysek@sp58.lublin.eu::7377d346-8f27-4825-88b6-751b84922cfe" providerId="AD" clId="Web-{5908C618-0180-4C95-AF2E-6EA3C1D6C510}" dt="2021-09-20T13:57:31.612" v="65"/>
          <ac:cxnSpMkLst>
            <pc:docMk/>
            <pc:sldMk cId="465538890" sldId="259"/>
            <ac:cxnSpMk id="17" creationId="{EFECD4E8-AD3E-4228-82A2-9461958EA94D}"/>
          </ac:cxnSpMkLst>
        </pc:cxnChg>
      </pc:sldChg>
      <pc:sldChg chg="addSp delSp modSp new mod modTransition setBg setClrOvrMap">
        <pc:chgData name="Paulina Matysek" userId="S::pmatysek@sp58.lublin.eu::7377d346-8f27-4825-88b6-751b84922cfe" providerId="AD" clId="Web-{5908C618-0180-4C95-AF2E-6EA3C1D6C510}" dt="2021-09-20T15:04:48.519" v="431" actId="20577"/>
        <pc:sldMkLst>
          <pc:docMk/>
          <pc:sldMk cId="1749582180" sldId="260"/>
        </pc:sldMkLst>
        <pc:spChg chg="mod">
          <ac:chgData name="Paulina Matysek" userId="S::pmatysek@sp58.lublin.eu::7377d346-8f27-4825-88b6-751b84922cfe" providerId="AD" clId="Web-{5908C618-0180-4C95-AF2E-6EA3C1D6C510}" dt="2021-09-20T14:23:38.055" v="229" actId="14100"/>
          <ac:spMkLst>
            <pc:docMk/>
            <pc:sldMk cId="1749582180" sldId="260"/>
            <ac:spMk id="2" creationId="{D4E20570-B610-4443-B4C0-A2F234B9D8EB}"/>
          </ac:spMkLst>
        </pc:spChg>
        <pc:spChg chg="del">
          <ac:chgData name="Paulina Matysek" userId="S::pmatysek@sp58.lublin.eu::7377d346-8f27-4825-88b6-751b84922cfe" providerId="AD" clId="Web-{5908C618-0180-4C95-AF2E-6EA3C1D6C510}" dt="2021-09-20T14:12:16.336" v="138"/>
          <ac:spMkLst>
            <pc:docMk/>
            <pc:sldMk cId="1749582180" sldId="260"/>
            <ac:spMk id="3" creationId="{8594733D-71B7-4C21-BAF1-E612CC4A21AF}"/>
          </ac:spMkLst>
        </pc:spChg>
        <pc:spChg chg="add mod">
          <ac:chgData name="Paulina Matysek" userId="S::pmatysek@sp58.lublin.eu::7377d346-8f27-4825-88b6-751b84922cfe" providerId="AD" clId="Web-{5908C618-0180-4C95-AF2E-6EA3C1D6C510}" dt="2021-09-20T15:04:48.519" v="431" actId="20577"/>
          <ac:spMkLst>
            <pc:docMk/>
            <pc:sldMk cId="1749582180" sldId="260"/>
            <ac:spMk id="8" creationId="{BFF57DFA-1E05-46D4-A41C-3E4DA16E469C}"/>
          </ac:spMkLst>
        </pc:spChg>
        <pc:spChg chg="add">
          <ac:chgData name="Paulina Matysek" userId="S::pmatysek@sp58.lublin.eu::7377d346-8f27-4825-88b6-751b84922cfe" providerId="AD" clId="Web-{5908C618-0180-4C95-AF2E-6EA3C1D6C510}" dt="2021-09-20T14:12:24.508" v="141"/>
          <ac:spMkLst>
            <pc:docMk/>
            <pc:sldMk cId="1749582180" sldId="260"/>
            <ac:spMk id="11" creationId="{9F4444CE-BC8D-4D61-B303-4C05614E62AB}"/>
          </ac:spMkLst>
        </pc:spChg>
        <pc:spChg chg="add">
          <ac:chgData name="Paulina Matysek" userId="S::pmatysek@sp58.lublin.eu::7377d346-8f27-4825-88b6-751b84922cfe" providerId="AD" clId="Web-{5908C618-0180-4C95-AF2E-6EA3C1D6C510}" dt="2021-09-20T14:12:24.508" v="141"/>
          <ac:spMkLst>
            <pc:docMk/>
            <pc:sldMk cId="1749582180" sldId="260"/>
            <ac:spMk id="13" creationId="{62423CA5-E2E1-4789-B759-9906C1C94063}"/>
          </ac:spMkLst>
        </pc:spChg>
        <pc:spChg chg="add">
          <ac:chgData name="Paulina Matysek" userId="S::pmatysek@sp58.lublin.eu::7377d346-8f27-4825-88b6-751b84922cfe" providerId="AD" clId="Web-{5908C618-0180-4C95-AF2E-6EA3C1D6C510}" dt="2021-09-20T14:12:24.508" v="141"/>
          <ac:spMkLst>
            <pc:docMk/>
            <pc:sldMk cId="1749582180" sldId="260"/>
            <ac:spMk id="15" creationId="{73772B81-181F-48B7-8826-4D9686D15DF5}"/>
          </ac:spMkLst>
        </pc:spChg>
        <pc:spChg chg="add">
          <ac:chgData name="Paulina Matysek" userId="S::pmatysek@sp58.lublin.eu::7377d346-8f27-4825-88b6-751b84922cfe" providerId="AD" clId="Web-{5908C618-0180-4C95-AF2E-6EA3C1D6C510}" dt="2021-09-20T14:12:24.508" v="141"/>
          <ac:spMkLst>
            <pc:docMk/>
            <pc:sldMk cId="1749582180" sldId="260"/>
            <ac:spMk id="17" creationId="{B2205F6E-03C6-4E92-877C-E2482F6599AA}"/>
          </ac:spMkLst>
        </pc:spChg>
        <pc:picChg chg="add mod ord">
          <ac:chgData name="Paulina Matysek" userId="S::pmatysek@sp58.lublin.eu::7377d346-8f27-4825-88b6-751b84922cfe" providerId="AD" clId="Web-{5908C618-0180-4C95-AF2E-6EA3C1D6C510}" dt="2021-09-20T14:12:38.993" v="144" actId="14100"/>
          <ac:picMkLst>
            <pc:docMk/>
            <pc:sldMk cId="1749582180" sldId="260"/>
            <ac:picMk id="4" creationId="{B1E1575B-12B0-4A44-B115-E561BC9DC8E2}"/>
          </ac:picMkLst>
        </pc:picChg>
      </pc:sldChg>
      <pc:sldChg chg="addSp delSp modSp new mod ord modTransition setBg">
        <pc:chgData name="Paulina Matysek" userId="S::pmatysek@sp58.lublin.eu::7377d346-8f27-4825-88b6-751b84922cfe" providerId="AD" clId="Web-{5908C618-0180-4C95-AF2E-6EA3C1D6C510}" dt="2021-09-20T15:03:24.814" v="428" actId="1076"/>
        <pc:sldMkLst>
          <pc:docMk/>
          <pc:sldMk cId="2612737980" sldId="261"/>
        </pc:sldMkLst>
        <pc:spChg chg="mod">
          <ac:chgData name="Paulina Matysek" userId="S::pmatysek@sp58.lublin.eu::7377d346-8f27-4825-88b6-751b84922cfe" providerId="AD" clId="Web-{5908C618-0180-4C95-AF2E-6EA3C1D6C510}" dt="2021-09-20T15:03:20.095" v="427" actId="1076"/>
          <ac:spMkLst>
            <pc:docMk/>
            <pc:sldMk cId="2612737980" sldId="261"/>
            <ac:spMk id="2" creationId="{8D91D767-311A-4E04-BFA2-DA22747347B1}"/>
          </ac:spMkLst>
        </pc:spChg>
        <pc:spChg chg="mod">
          <ac:chgData name="Paulina Matysek" userId="S::pmatysek@sp58.lublin.eu::7377d346-8f27-4825-88b6-751b84922cfe" providerId="AD" clId="Web-{5908C618-0180-4C95-AF2E-6EA3C1D6C510}" dt="2021-09-20T15:03:24.814" v="428" actId="1076"/>
          <ac:spMkLst>
            <pc:docMk/>
            <pc:sldMk cId="2612737980" sldId="261"/>
            <ac:spMk id="3" creationId="{79D89900-9F3F-4FD6-8A23-D0A16E1E4636}"/>
          </ac:spMkLst>
        </pc:spChg>
        <pc:spChg chg="add del">
          <ac:chgData name="Paulina Matysek" userId="S::pmatysek@sp58.lublin.eu::7377d346-8f27-4825-88b6-751b84922cfe" providerId="AD" clId="Web-{5908C618-0180-4C95-AF2E-6EA3C1D6C510}" dt="2021-09-20T14:33:35.444" v="261"/>
          <ac:spMkLst>
            <pc:docMk/>
            <pc:sldMk cId="2612737980" sldId="261"/>
            <ac:spMk id="13" creationId="{3F088236-D655-4F88-B238-E16762358025}"/>
          </ac:spMkLst>
        </pc:spChg>
        <pc:spChg chg="add del">
          <ac:chgData name="Paulina Matysek" userId="S::pmatysek@sp58.lublin.eu::7377d346-8f27-4825-88b6-751b84922cfe" providerId="AD" clId="Web-{5908C618-0180-4C95-AF2E-6EA3C1D6C510}" dt="2021-09-20T14:33:35.444" v="261"/>
          <ac:spMkLst>
            <pc:docMk/>
            <pc:sldMk cId="2612737980" sldId="261"/>
            <ac:spMk id="15" creationId="{3DAC0C92-199E-475C-9390-119A9B027276}"/>
          </ac:spMkLst>
        </pc:spChg>
        <pc:spChg chg="add del">
          <ac:chgData name="Paulina Matysek" userId="S::pmatysek@sp58.lublin.eu::7377d346-8f27-4825-88b6-751b84922cfe" providerId="AD" clId="Web-{5908C618-0180-4C95-AF2E-6EA3C1D6C510}" dt="2021-09-20T14:33:35.444" v="261"/>
          <ac:spMkLst>
            <pc:docMk/>
            <pc:sldMk cId="2612737980" sldId="261"/>
            <ac:spMk id="17" creationId="{C4CFB339-0ED8-4FE2-9EF1-6D1375B8499B}"/>
          </ac:spMkLst>
        </pc:spChg>
        <pc:spChg chg="add del">
          <ac:chgData name="Paulina Matysek" userId="S::pmatysek@sp58.lublin.eu::7377d346-8f27-4825-88b6-751b84922cfe" providerId="AD" clId="Web-{5908C618-0180-4C95-AF2E-6EA3C1D6C510}" dt="2021-09-20T14:33:35.444" v="261"/>
          <ac:spMkLst>
            <pc:docMk/>
            <pc:sldMk cId="2612737980" sldId="261"/>
            <ac:spMk id="19" creationId="{31896C80-2069-4431-9C19-83B913734490}"/>
          </ac:spMkLst>
        </pc:spChg>
        <pc:spChg chg="add del">
          <ac:chgData name="Paulina Matysek" userId="S::pmatysek@sp58.lublin.eu::7377d346-8f27-4825-88b6-751b84922cfe" providerId="AD" clId="Web-{5908C618-0180-4C95-AF2E-6EA3C1D6C510}" dt="2021-09-20T14:33:35.444" v="261"/>
          <ac:spMkLst>
            <pc:docMk/>
            <pc:sldMk cId="2612737980" sldId="261"/>
            <ac:spMk id="21" creationId="{BF120A21-0841-4823-B0C4-28AEBCEF9B78}"/>
          </ac:spMkLst>
        </pc:spChg>
        <pc:spChg chg="add del">
          <ac:chgData name="Paulina Matysek" userId="S::pmatysek@sp58.lublin.eu::7377d346-8f27-4825-88b6-751b84922cfe" providerId="AD" clId="Web-{5908C618-0180-4C95-AF2E-6EA3C1D6C510}" dt="2021-09-20T14:33:35.444" v="261"/>
          <ac:spMkLst>
            <pc:docMk/>
            <pc:sldMk cId="2612737980" sldId="261"/>
            <ac:spMk id="23" creationId="{DBB05BAE-BBD3-4289-899F-A6851503C6B0}"/>
          </ac:spMkLst>
        </pc:spChg>
        <pc:spChg chg="add del">
          <ac:chgData name="Paulina Matysek" userId="S::pmatysek@sp58.lublin.eu::7377d346-8f27-4825-88b6-751b84922cfe" providerId="AD" clId="Web-{5908C618-0180-4C95-AF2E-6EA3C1D6C510}" dt="2021-09-20T14:33:35.444" v="261"/>
          <ac:spMkLst>
            <pc:docMk/>
            <pc:sldMk cId="2612737980" sldId="261"/>
            <ac:spMk id="25" creationId="{9874D11C-36F5-4BBE-A490-019A54E953B0}"/>
          </ac:spMkLst>
        </pc:spChg>
        <pc:spChg chg="add del">
          <ac:chgData name="Paulina Matysek" userId="S::pmatysek@sp58.lublin.eu::7377d346-8f27-4825-88b6-751b84922cfe" providerId="AD" clId="Web-{5908C618-0180-4C95-AF2E-6EA3C1D6C510}" dt="2021-09-20T14:33:35.444" v="261"/>
          <ac:spMkLst>
            <pc:docMk/>
            <pc:sldMk cId="2612737980" sldId="261"/>
            <ac:spMk id="30" creationId="{3BCB5F6A-9EB0-40B0-9D13-3023E9A20508}"/>
          </ac:spMkLst>
        </pc:spChg>
        <pc:picChg chg="add mod ord">
          <ac:chgData name="Paulina Matysek" userId="S::pmatysek@sp58.lublin.eu::7377d346-8f27-4825-88b6-751b84922cfe" providerId="AD" clId="Web-{5908C618-0180-4C95-AF2E-6EA3C1D6C510}" dt="2021-09-20T14:34:47.274" v="272" actId="1076"/>
          <ac:picMkLst>
            <pc:docMk/>
            <pc:sldMk cId="2612737980" sldId="261"/>
            <ac:picMk id="4" creationId="{32CD91E9-4B5A-4C2B-86A4-B9D1F2E427C1}"/>
          </ac:picMkLst>
        </pc:picChg>
        <pc:cxnChg chg="add del">
          <ac:chgData name="Paulina Matysek" userId="S::pmatysek@sp58.lublin.eu::7377d346-8f27-4825-88b6-751b84922cfe" providerId="AD" clId="Web-{5908C618-0180-4C95-AF2E-6EA3C1D6C510}" dt="2021-09-20T14:33:35.444" v="261"/>
          <ac:cxnSpMkLst>
            <pc:docMk/>
            <pc:sldMk cId="2612737980" sldId="261"/>
            <ac:cxnSpMk id="9" creationId="{64FA5DFF-7FE6-4855-84E6-DFA78EE978BD}"/>
          </ac:cxnSpMkLst>
        </pc:cxnChg>
        <pc:cxnChg chg="add del">
          <ac:chgData name="Paulina Matysek" userId="S::pmatysek@sp58.lublin.eu::7377d346-8f27-4825-88b6-751b84922cfe" providerId="AD" clId="Web-{5908C618-0180-4C95-AF2E-6EA3C1D6C510}" dt="2021-09-20T14:33:35.444" v="261"/>
          <ac:cxnSpMkLst>
            <pc:docMk/>
            <pc:sldMk cId="2612737980" sldId="261"/>
            <ac:cxnSpMk id="11" creationId="{2AFD8CBA-54A3-4363-991B-B9C631BBFA74}"/>
          </ac:cxnSpMkLst>
        </pc:cxnChg>
      </pc:sldChg>
      <pc:sldChg chg="addSp delSp modSp new mod ord modTransition setBg">
        <pc:chgData name="Paulina Matysek" userId="S::pmatysek@sp58.lublin.eu::7377d346-8f27-4825-88b6-751b84922cfe" providerId="AD" clId="Web-{5908C618-0180-4C95-AF2E-6EA3C1D6C510}" dt="2021-09-20T15:01:51.624" v="418"/>
        <pc:sldMkLst>
          <pc:docMk/>
          <pc:sldMk cId="1839607096" sldId="262"/>
        </pc:sldMkLst>
        <pc:spChg chg="mod">
          <ac:chgData name="Paulina Matysek" userId="S::pmatysek@sp58.lublin.eu::7377d346-8f27-4825-88b6-751b84922cfe" providerId="AD" clId="Web-{5908C618-0180-4C95-AF2E-6EA3C1D6C510}" dt="2021-09-20T14:50:19.186" v="361" actId="1076"/>
          <ac:spMkLst>
            <pc:docMk/>
            <pc:sldMk cId="1839607096" sldId="262"/>
            <ac:spMk id="2" creationId="{FE7801A5-085A-42D0-9E42-EA063AE34946}"/>
          </ac:spMkLst>
        </pc:spChg>
        <pc:spChg chg="del">
          <ac:chgData name="Paulina Matysek" userId="S::pmatysek@sp58.lublin.eu::7377d346-8f27-4825-88b6-751b84922cfe" providerId="AD" clId="Web-{5908C618-0180-4C95-AF2E-6EA3C1D6C510}" dt="2021-09-20T14:42:33.928" v="322"/>
          <ac:spMkLst>
            <pc:docMk/>
            <pc:sldMk cId="1839607096" sldId="262"/>
            <ac:spMk id="3" creationId="{FC962165-38D2-4929-9054-0D2D05B04E1D}"/>
          </ac:spMkLst>
        </pc:spChg>
        <pc:spChg chg="add del">
          <ac:chgData name="Paulina Matysek" userId="S::pmatysek@sp58.lublin.eu::7377d346-8f27-4825-88b6-751b84922cfe" providerId="AD" clId="Web-{5908C618-0180-4C95-AF2E-6EA3C1D6C510}" dt="2021-09-20T14:51:02.328" v="362"/>
          <ac:spMkLst>
            <pc:docMk/>
            <pc:sldMk cId="1839607096" sldId="262"/>
            <ac:spMk id="12" creationId="{BB6D965B-617B-438B-9DA1-296169656A9C}"/>
          </ac:spMkLst>
        </pc:spChg>
        <pc:spChg chg="add">
          <ac:chgData name="Paulina Matysek" userId="S::pmatysek@sp58.lublin.eu::7377d346-8f27-4825-88b6-751b84922cfe" providerId="AD" clId="Web-{5908C618-0180-4C95-AF2E-6EA3C1D6C510}" dt="2021-09-20T14:48:47.043" v="342"/>
          <ac:spMkLst>
            <pc:docMk/>
            <pc:sldMk cId="1839607096" sldId="262"/>
            <ac:spMk id="15" creationId="{BD6989CA-E8CD-42BD-9D31-71E6743582BB}"/>
          </ac:spMkLst>
        </pc:spChg>
        <pc:picChg chg="add mod ord">
          <ac:chgData name="Paulina Matysek" userId="S::pmatysek@sp58.lublin.eu::7377d346-8f27-4825-88b6-751b84922cfe" providerId="AD" clId="Web-{5908C618-0180-4C95-AF2E-6EA3C1D6C510}" dt="2021-09-20T14:54:41.255" v="386" actId="1076"/>
          <ac:picMkLst>
            <pc:docMk/>
            <pc:sldMk cId="1839607096" sldId="262"/>
            <ac:picMk id="5" creationId="{FFA9E895-C1D1-4AF0-AAFE-B74318ED6A22}"/>
          </ac:picMkLst>
        </pc:picChg>
        <pc:picChg chg="add mod ord">
          <ac:chgData name="Paulina Matysek" userId="S::pmatysek@sp58.lublin.eu::7377d346-8f27-4825-88b6-751b84922cfe" providerId="AD" clId="Web-{5908C618-0180-4C95-AF2E-6EA3C1D6C510}" dt="2021-09-20T14:54:25.848" v="383" actId="14100"/>
          <ac:picMkLst>
            <pc:docMk/>
            <pc:sldMk cId="1839607096" sldId="262"/>
            <ac:picMk id="6" creationId="{EEC8FB9C-429B-4048-A5FB-8B6A282CD1EC}"/>
          </ac:picMkLst>
        </pc:picChg>
        <pc:picChg chg="add mod">
          <ac:chgData name="Paulina Matysek" userId="S::pmatysek@sp58.lublin.eu::7377d346-8f27-4825-88b6-751b84922cfe" providerId="AD" clId="Web-{5908C618-0180-4C95-AF2E-6EA3C1D6C510}" dt="2021-09-20T14:54:21.520" v="381" actId="14100"/>
          <ac:picMkLst>
            <pc:docMk/>
            <pc:sldMk cId="1839607096" sldId="262"/>
            <ac:picMk id="7" creationId="{CAD8B350-056B-47F7-B7CA-1AFE3B012BDF}"/>
          </ac:picMkLst>
        </pc:picChg>
        <pc:picChg chg="add del mod">
          <ac:chgData name="Paulina Matysek" userId="S::pmatysek@sp58.lublin.eu::7377d346-8f27-4825-88b6-751b84922cfe" providerId="AD" clId="Web-{5908C618-0180-4C95-AF2E-6EA3C1D6C510}" dt="2021-09-20T14:52:27.017" v="371"/>
          <ac:picMkLst>
            <pc:docMk/>
            <pc:sldMk cId="1839607096" sldId="262"/>
            <ac:picMk id="8" creationId="{70192051-784B-4C04-A5A1-ECA3E14D2DCA}"/>
          </ac:picMkLst>
        </pc:picChg>
        <pc:picChg chg="add mod ord">
          <ac:chgData name="Paulina Matysek" userId="S::pmatysek@sp58.lublin.eu::7377d346-8f27-4825-88b6-751b84922cfe" providerId="AD" clId="Web-{5908C618-0180-4C95-AF2E-6EA3C1D6C510}" dt="2021-09-20T14:54:21.692" v="382" actId="1076"/>
          <ac:picMkLst>
            <pc:docMk/>
            <pc:sldMk cId="1839607096" sldId="262"/>
            <ac:picMk id="9" creationId="{BFEC1CCA-5426-45E3-AE8B-E131563BAAD7}"/>
          </ac:picMkLst>
        </pc:picChg>
        <pc:picChg chg="add mod">
          <ac:chgData name="Paulina Matysek" userId="S::pmatysek@sp58.lublin.eu::7377d346-8f27-4825-88b6-751b84922cfe" providerId="AD" clId="Web-{5908C618-0180-4C95-AF2E-6EA3C1D6C510}" dt="2021-09-20T14:54:46.208" v="387" actId="14100"/>
          <ac:picMkLst>
            <pc:docMk/>
            <pc:sldMk cId="1839607096" sldId="262"/>
            <ac:picMk id="10" creationId="{20A66B44-7F86-4693-9E24-9843153BA8F5}"/>
          </ac:picMkLst>
        </pc:picChg>
        <pc:picChg chg="add mod">
          <ac:chgData name="Paulina Matysek" userId="S::pmatysek@sp58.lublin.eu::7377d346-8f27-4825-88b6-751b84922cfe" providerId="AD" clId="Web-{5908C618-0180-4C95-AF2E-6EA3C1D6C510}" dt="2021-09-20T14:55:03.255" v="388" actId="1076"/>
          <ac:picMkLst>
            <pc:docMk/>
            <pc:sldMk cId="1839607096" sldId="262"/>
            <ac:picMk id="11" creationId="{7E7746E2-3B9C-4AFC-951F-C10AC7A01F26}"/>
          </ac:picMkLst>
        </pc:picChg>
      </pc:sldChg>
      <pc:sldMasterChg chg="del delSldLayout">
        <pc:chgData name="Paulina Matysek" userId="S::pmatysek@sp58.lublin.eu::7377d346-8f27-4825-88b6-751b84922cfe" providerId="AD" clId="Web-{5908C618-0180-4C95-AF2E-6EA3C1D6C510}" dt="2021-09-20T13:45:47.143" v="12"/>
        <pc:sldMasterMkLst>
          <pc:docMk/>
          <pc:sldMasterMk cId="3944896982" sldId="2147483695"/>
        </pc:sldMasterMkLst>
        <pc:sldLayoutChg chg="del">
          <pc:chgData name="Paulina Matysek" userId="S::pmatysek@sp58.lublin.eu::7377d346-8f27-4825-88b6-751b84922cfe" providerId="AD" clId="Web-{5908C618-0180-4C95-AF2E-6EA3C1D6C510}" dt="2021-09-20T13:45:47.143" v="12"/>
          <pc:sldLayoutMkLst>
            <pc:docMk/>
            <pc:sldMasterMk cId="3944896982" sldId="2147483695"/>
            <pc:sldLayoutMk cId="3510779492" sldId="2147483684"/>
          </pc:sldLayoutMkLst>
        </pc:sldLayoutChg>
        <pc:sldLayoutChg chg="del">
          <pc:chgData name="Paulina Matysek" userId="S::pmatysek@sp58.lublin.eu::7377d346-8f27-4825-88b6-751b84922cfe" providerId="AD" clId="Web-{5908C618-0180-4C95-AF2E-6EA3C1D6C510}" dt="2021-09-20T13:45:47.143" v="12"/>
          <pc:sldLayoutMkLst>
            <pc:docMk/>
            <pc:sldMasterMk cId="3944896982" sldId="2147483695"/>
            <pc:sldLayoutMk cId="3717618147" sldId="2147483685"/>
          </pc:sldLayoutMkLst>
        </pc:sldLayoutChg>
        <pc:sldLayoutChg chg="del">
          <pc:chgData name="Paulina Matysek" userId="S::pmatysek@sp58.lublin.eu::7377d346-8f27-4825-88b6-751b84922cfe" providerId="AD" clId="Web-{5908C618-0180-4C95-AF2E-6EA3C1D6C510}" dt="2021-09-20T13:45:47.143" v="12"/>
          <pc:sldLayoutMkLst>
            <pc:docMk/>
            <pc:sldMasterMk cId="3944896982" sldId="2147483695"/>
            <pc:sldLayoutMk cId="1605288353" sldId="2147483686"/>
          </pc:sldLayoutMkLst>
        </pc:sldLayoutChg>
        <pc:sldLayoutChg chg="del">
          <pc:chgData name="Paulina Matysek" userId="S::pmatysek@sp58.lublin.eu::7377d346-8f27-4825-88b6-751b84922cfe" providerId="AD" clId="Web-{5908C618-0180-4C95-AF2E-6EA3C1D6C510}" dt="2021-09-20T13:45:47.143" v="12"/>
          <pc:sldLayoutMkLst>
            <pc:docMk/>
            <pc:sldMasterMk cId="3944896982" sldId="2147483695"/>
            <pc:sldLayoutMk cId="3084325644" sldId="2147483687"/>
          </pc:sldLayoutMkLst>
        </pc:sldLayoutChg>
        <pc:sldLayoutChg chg="del">
          <pc:chgData name="Paulina Matysek" userId="S::pmatysek@sp58.lublin.eu::7377d346-8f27-4825-88b6-751b84922cfe" providerId="AD" clId="Web-{5908C618-0180-4C95-AF2E-6EA3C1D6C510}" dt="2021-09-20T13:45:47.143" v="12"/>
          <pc:sldLayoutMkLst>
            <pc:docMk/>
            <pc:sldMasterMk cId="3944896982" sldId="2147483695"/>
            <pc:sldLayoutMk cId="463922784" sldId="2147483688"/>
          </pc:sldLayoutMkLst>
        </pc:sldLayoutChg>
        <pc:sldLayoutChg chg="del">
          <pc:chgData name="Paulina Matysek" userId="S::pmatysek@sp58.lublin.eu::7377d346-8f27-4825-88b6-751b84922cfe" providerId="AD" clId="Web-{5908C618-0180-4C95-AF2E-6EA3C1D6C510}" dt="2021-09-20T13:45:47.143" v="12"/>
          <pc:sldLayoutMkLst>
            <pc:docMk/>
            <pc:sldMasterMk cId="3944896982" sldId="2147483695"/>
            <pc:sldLayoutMk cId="2771270449" sldId="2147483689"/>
          </pc:sldLayoutMkLst>
        </pc:sldLayoutChg>
        <pc:sldLayoutChg chg="del">
          <pc:chgData name="Paulina Matysek" userId="S::pmatysek@sp58.lublin.eu::7377d346-8f27-4825-88b6-751b84922cfe" providerId="AD" clId="Web-{5908C618-0180-4C95-AF2E-6EA3C1D6C510}" dt="2021-09-20T13:45:47.143" v="12"/>
          <pc:sldLayoutMkLst>
            <pc:docMk/>
            <pc:sldMasterMk cId="3944896982" sldId="2147483695"/>
            <pc:sldLayoutMk cId="493313489" sldId="2147483690"/>
          </pc:sldLayoutMkLst>
        </pc:sldLayoutChg>
        <pc:sldLayoutChg chg="del">
          <pc:chgData name="Paulina Matysek" userId="S::pmatysek@sp58.lublin.eu::7377d346-8f27-4825-88b6-751b84922cfe" providerId="AD" clId="Web-{5908C618-0180-4C95-AF2E-6EA3C1D6C510}" dt="2021-09-20T13:45:47.143" v="12"/>
          <pc:sldLayoutMkLst>
            <pc:docMk/>
            <pc:sldMasterMk cId="3944896982" sldId="2147483695"/>
            <pc:sldLayoutMk cId="3921478110" sldId="2147483691"/>
          </pc:sldLayoutMkLst>
        </pc:sldLayoutChg>
        <pc:sldLayoutChg chg="del">
          <pc:chgData name="Paulina Matysek" userId="S::pmatysek@sp58.lublin.eu::7377d346-8f27-4825-88b6-751b84922cfe" providerId="AD" clId="Web-{5908C618-0180-4C95-AF2E-6EA3C1D6C510}" dt="2021-09-20T13:45:47.143" v="12"/>
          <pc:sldLayoutMkLst>
            <pc:docMk/>
            <pc:sldMasterMk cId="3944896982" sldId="2147483695"/>
            <pc:sldLayoutMk cId="1973605937" sldId="2147483692"/>
          </pc:sldLayoutMkLst>
        </pc:sldLayoutChg>
        <pc:sldLayoutChg chg="del">
          <pc:chgData name="Paulina Matysek" userId="S::pmatysek@sp58.lublin.eu::7377d346-8f27-4825-88b6-751b84922cfe" providerId="AD" clId="Web-{5908C618-0180-4C95-AF2E-6EA3C1D6C510}" dt="2021-09-20T13:45:47.143" v="12"/>
          <pc:sldLayoutMkLst>
            <pc:docMk/>
            <pc:sldMasterMk cId="3944896982" sldId="2147483695"/>
            <pc:sldLayoutMk cId="2927713044" sldId="2147483693"/>
          </pc:sldLayoutMkLst>
        </pc:sldLayoutChg>
        <pc:sldLayoutChg chg="del">
          <pc:chgData name="Paulina Matysek" userId="S::pmatysek@sp58.lublin.eu::7377d346-8f27-4825-88b6-751b84922cfe" providerId="AD" clId="Web-{5908C618-0180-4C95-AF2E-6EA3C1D6C510}" dt="2021-09-20T13:45:47.143" v="12"/>
          <pc:sldLayoutMkLst>
            <pc:docMk/>
            <pc:sldMasterMk cId="3944896982" sldId="2147483695"/>
            <pc:sldLayoutMk cId="3307614505" sldId="2147483694"/>
          </pc:sldLayoutMkLst>
        </pc:sldLayoutChg>
      </pc:sldMasterChg>
      <pc:sldMasterChg chg="add del addSldLayout delSldLayout modSldLayout">
        <pc:chgData name="Paulina Matysek" userId="S::pmatysek@sp58.lublin.eu::7377d346-8f27-4825-88b6-751b84922cfe" providerId="AD" clId="Web-{5908C618-0180-4C95-AF2E-6EA3C1D6C510}" dt="2021-09-20T13:47:03.785" v="20"/>
        <pc:sldMasterMkLst>
          <pc:docMk/>
          <pc:sldMasterMk cId="880064345" sldId="2147483696"/>
        </pc:sldMasterMkLst>
        <pc:sldLayoutChg chg="add del mod replId">
          <pc:chgData name="Paulina Matysek" userId="S::pmatysek@sp58.lublin.eu::7377d346-8f27-4825-88b6-751b84922cfe" providerId="AD" clId="Web-{5908C618-0180-4C95-AF2E-6EA3C1D6C510}" dt="2021-09-20T13:47:03.785" v="20"/>
          <pc:sldLayoutMkLst>
            <pc:docMk/>
            <pc:sldMasterMk cId="880064345" sldId="2147483696"/>
            <pc:sldLayoutMk cId="436555833" sldId="2147483697"/>
          </pc:sldLayoutMkLst>
        </pc:sldLayoutChg>
        <pc:sldLayoutChg chg="add del mod replId">
          <pc:chgData name="Paulina Matysek" userId="S::pmatysek@sp58.lublin.eu::7377d346-8f27-4825-88b6-751b84922cfe" providerId="AD" clId="Web-{5908C618-0180-4C95-AF2E-6EA3C1D6C510}" dt="2021-09-20T13:47:03.785" v="20"/>
          <pc:sldLayoutMkLst>
            <pc:docMk/>
            <pc:sldMasterMk cId="880064345" sldId="2147483696"/>
            <pc:sldLayoutMk cId="1854394752" sldId="2147483698"/>
          </pc:sldLayoutMkLst>
        </pc:sldLayoutChg>
        <pc:sldLayoutChg chg="add del mod replId">
          <pc:chgData name="Paulina Matysek" userId="S::pmatysek@sp58.lublin.eu::7377d346-8f27-4825-88b6-751b84922cfe" providerId="AD" clId="Web-{5908C618-0180-4C95-AF2E-6EA3C1D6C510}" dt="2021-09-20T13:47:03.785" v="20"/>
          <pc:sldLayoutMkLst>
            <pc:docMk/>
            <pc:sldMasterMk cId="880064345" sldId="2147483696"/>
            <pc:sldLayoutMk cId="2921298365" sldId="2147483699"/>
          </pc:sldLayoutMkLst>
        </pc:sldLayoutChg>
        <pc:sldLayoutChg chg="add del mod replId">
          <pc:chgData name="Paulina Matysek" userId="S::pmatysek@sp58.lublin.eu::7377d346-8f27-4825-88b6-751b84922cfe" providerId="AD" clId="Web-{5908C618-0180-4C95-AF2E-6EA3C1D6C510}" dt="2021-09-20T13:47:03.785" v="20"/>
          <pc:sldLayoutMkLst>
            <pc:docMk/>
            <pc:sldMasterMk cId="880064345" sldId="2147483696"/>
            <pc:sldLayoutMk cId="833452001" sldId="2147483700"/>
          </pc:sldLayoutMkLst>
        </pc:sldLayoutChg>
        <pc:sldLayoutChg chg="add del mod replId">
          <pc:chgData name="Paulina Matysek" userId="S::pmatysek@sp58.lublin.eu::7377d346-8f27-4825-88b6-751b84922cfe" providerId="AD" clId="Web-{5908C618-0180-4C95-AF2E-6EA3C1D6C510}" dt="2021-09-20T13:47:03.785" v="20"/>
          <pc:sldLayoutMkLst>
            <pc:docMk/>
            <pc:sldMasterMk cId="880064345" sldId="2147483696"/>
            <pc:sldLayoutMk cId="4073088739" sldId="2147483701"/>
          </pc:sldLayoutMkLst>
        </pc:sldLayoutChg>
        <pc:sldLayoutChg chg="add del mod replId">
          <pc:chgData name="Paulina Matysek" userId="S::pmatysek@sp58.lublin.eu::7377d346-8f27-4825-88b6-751b84922cfe" providerId="AD" clId="Web-{5908C618-0180-4C95-AF2E-6EA3C1D6C510}" dt="2021-09-20T13:47:03.785" v="20"/>
          <pc:sldLayoutMkLst>
            <pc:docMk/>
            <pc:sldMasterMk cId="880064345" sldId="2147483696"/>
            <pc:sldLayoutMk cId="4073936422" sldId="2147483702"/>
          </pc:sldLayoutMkLst>
        </pc:sldLayoutChg>
        <pc:sldLayoutChg chg="add del mod replId">
          <pc:chgData name="Paulina Matysek" userId="S::pmatysek@sp58.lublin.eu::7377d346-8f27-4825-88b6-751b84922cfe" providerId="AD" clId="Web-{5908C618-0180-4C95-AF2E-6EA3C1D6C510}" dt="2021-09-20T13:47:03.785" v="20"/>
          <pc:sldLayoutMkLst>
            <pc:docMk/>
            <pc:sldMasterMk cId="880064345" sldId="2147483696"/>
            <pc:sldLayoutMk cId="696207304" sldId="2147483703"/>
          </pc:sldLayoutMkLst>
        </pc:sldLayoutChg>
        <pc:sldLayoutChg chg="add del mod replId">
          <pc:chgData name="Paulina Matysek" userId="S::pmatysek@sp58.lublin.eu::7377d346-8f27-4825-88b6-751b84922cfe" providerId="AD" clId="Web-{5908C618-0180-4C95-AF2E-6EA3C1D6C510}" dt="2021-09-20T13:47:03.785" v="20"/>
          <pc:sldLayoutMkLst>
            <pc:docMk/>
            <pc:sldMasterMk cId="880064345" sldId="2147483696"/>
            <pc:sldLayoutMk cId="3423631764" sldId="2147483704"/>
          </pc:sldLayoutMkLst>
        </pc:sldLayoutChg>
        <pc:sldLayoutChg chg="add del mod replId">
          <pc:chgData name="Paulina Matysek" userId="S::pmatysek@sp58.lublin.eu::7377d346-8f27-4825-88b6-751b84922cfe" providerId="AD" clId="Web-{5908C618-0180-4C95-AF2E-6EA3C1D6C510}" dt="2021-09-20T13:47:03.785" v="20"/>
          <pc:sldLayoutMkLst>
            <pc:docMk/>
            <pc:sldMasterMk cId="880064345" sldId="2147483696"/>
            <pc:sldLayoutMk cId="1558246615" sldId="2147483705"/>
          </pc:sldLayoutMkLst>
        </pc:sldLayoutChg>
        <pc:sldLayoutChg chg="add del mod replId">
          <pc:chgData name="Paulina Matysek" userId="S::pmatysek@sp58.lublin.eu::7377d346-8f27-4825-88b6-751b84922cfe" providerId="AD" clId="Web-{5908C618-0180-4C95-AF2E-6EA3C1D6C510}" dt="2021-09-20T13:47:03.785" v="20"/>
          <pc:sldLayoutMkLst>
            <pc:docMk/>
            <pc:sldMasterMk cId="880064345" sldId="2147483696"/>
            <pc:sldLayoutMk cId="1274012745" sldId="2147483706"/>
          </pc:sldLayoutMkLst>
        </pc:sldLayoutChg>
        <pc:sldLayoutChg chg="add del mod replId">
          <pc:chgData name="Paulina Matysek" userId="S::pmatysek@sp58.lublin.eu::7377d346-8f27-4825-88b6-751b84922cfe" providerId="AD" clId="Web-{5908C618-0180-4C95-AF2E-6EA3C1D6C510}" dt="2021-09-20T13:47:03.785" v="20"/>
          <pc:sldLayoutMkLst>
            <pc:docMk/>
            <pc:sldMasterMk cId="880064345" sldId="2147483696"/>
            <pc:sldLayoutMk cId="824745143" sldId="2147483707"/>
          </pc:sldLayoutMkLst>
        </pc:sldLayoutChg>
        <pc:sldLayoutChg chg="add del mod replId">
          <pc:chgData name="Paulina Matysek" userId="S::pmatysek@sp58.lublin.eu::7377d346-8f27-4825-88b6-751b84922cfe" providerId="AD" clId="Web-{5908C618-0180-4C95-AF2E-6EA3C1D6C510}" dt="2021-09-20T13:47:03.785" v="20"/>
          <pc:sldLayoutMkLst>
            <pc:docMk/>
            <pc:sldMasterMk cId="880064345" sldId="2147483696"/>
            <pc:sldLayoutMk cId="1544496285" sldId="2147483708"/>
          </pc:sldLayoutMkLst>
        </pc:sldLayoutChg>
        <pc:sldLayoutChg chg="add del mod replId">
          <pc:chgData name="Paulina Matysek" userId="S::pmatysek@sp58.lublin.eu::7377d346-8f27-4825-88b6-751b84922cfe" providerId="AD" clId="Web-{5908C618-0180-4C95-AF2E-6EA3C1D6C510}" dt="2021-09-20T13:47:03.785" v="20"/>
          <pc:sldLayoutMkLst>
            <pc:docMk/>
            <pc:sldMasterMk cId="880064345" sldId="2147483696"/>
            <pc:sldLayoutMk cId="3022847585" sldId="2147483709"/>
          </pc:sldLayoutMkLst>
        </pc:sldLayoutChg>
        <pc:sldLayoutChg chg="add del mod replId">
          <pc:chgData name="Paulina Matysek" userId="S::pmatysek@sp58.lublin.eu::7377d346-8f27-4825-88b6-751b84922cfe" providerId="AD" clId="Web-{5908C618-0180-4C95-AF2E-6EA3C1D6C510}" dt="2021-09-20T13:47:03.785" v="20"/>
          <pc:sldLayoutMkLst>
            <pc:docMk/>
            <pc:sldMasterMk cId="880064345" sldId="2147483696"/>
            <pc:sldLayoutMk cId="2921926238" sldId="2147483710"/>
          </pc:sldLayoutMkLst>
        </pc:sldLayoutChg>
        <pc:sldLayoutChg chg="add del mod replId">
          <pc:chgData name="Paulina Matysek" userId="S::pmatysek@sp58.lublin.eu::7377d346-8f27-4825-88b6-751b84922cfe" providerId="AD" clId="Web-{5908C618-0180-4C95-AF2E-6EA3C1D6C510}" dt="2021-09-20T13:47:03.785" v="20"/>
          <pc:sldLayoutMkLst>
            <pc:docMk/>
            <pc:sldMasterMk cId="880064345" sldId="2147483696"/>
            <pc:sldLayoutMk cId="777020179" sldId="2147483711"/>
          </pc:sldLayoutMkLst>
        </pc:sldLayoutChg>
        <pc:sldLayoutChg chg="add del mod replId">
          <pc:chgData name="Paulina Matysek" userId="S::pmatysek@sp58.lublin.eu::7377d346-8f27-4825-88b6-751b84922cfe" providerId="AD" clId="Web-{5908C618-0180-4C95-AF2E-6EA3C1D6C510}" dt="2021-09-20T13:47:03.785" v="20"/>
          <pc:sldLayoutMkLst>
            <pc:docMk/>
            <pc:sldMasterMk cId="880064345" sldId="2147483696"/>
            <pc:sldLayoutMk cId="121311280" sldId="2147483712"/>
          </pc:sldLayoutMkLst>
        </pc:sldLayoutChg>
      </pc:sldMasterChg>
      <pc:sldMasterChg chg="add modTransition addSldLayout modSldLayout">
        <pc:chgData name="Paulina Matysek" userId="S::pmatysek@sp58.lublin.eu::7377d346-8f27-4825-88b6-751b84922cfe" providerId="AD" clId="Web-{5908C618-0180-4C95-AF2E-6EA3C1D6C510}" dt="2021-09-20T14:59:55.668" v="411"/>
        <pc:sldMasterMkLst>
          <pc:docMk/>
          <pc:sldMasterMk cId="2433645454" sldId="2147483713"/>
        </pc:sldMasterMkLst>
        <pc:sldLayoutChg chg="add mod replId modTransition">
          <pc:chgData name="Paulina Matysek" userId="S::pmatysek@sp58.lublin.eu::7377d346-8f27-4825-88b6-751b84922cfe" providerId="AD" clId="Web-{5908C618-0180-4C95-AF2E-6EA3C1D6C510}" dt="2021-09-20T14:59:55.668" v="411"/>
          <pc:sldLayoutMkLst>
            <pc:docMk/>
            <pc:sldMasterMk cId="2433645454" sldId="2147483713"/>
            <pc:sldLayoutMk cId="2425524780" sldId="2147483714"/>
          </pc:sldLayoutMkLst>
        </pc:sldLayoutChg>
        <pc:sldLayoutChg chg="add mod replId modTransition">
          <pc:chgData name="Paulina Matysek" userId="S::pmatysek@sp58.lublin.eu::7377d346-8f27-4825-88b6-751b84922cfe" providerId="AD" clId="Web-{5908C618-0180-4C95-AF2E-6EA3C1D6C510}" dt="2021-09-20T14:59:55.668" v="411"/>
          <pc:sldLayoutMkLst>
            <pc:docMk/>
            <pc:sldMasterMk cId="2433645454" sldId="2147483713"/>
            <pc:sldLayoutMk cId="1872536266" sldId="2147483715"/>
          </pc:sldLayoutMkLst>
        </pc:sldLayoutChg>
        <pc:sldLayoutChg chg="add mod replId modTransition">
          <pc:chgData name="Paulina Matysek" userId="S::pmatysek@sp58.lublin.eu::7377d346-8f27-4825-88b6-751b84922cfe" providerId="AD" clId="Web-{5908C618-0180-4C95-AF2E-6EA3C1D6C510}" dt="2021-09-20T14:59:55.668" v="411"/>
          <pc:sldLayoutMkLst>
            <pc:docMk/>
            <pc:sldMasterMk cId="2433645454" sldId="2147483713"/>
            <pc:sldLayoutMk cId="3764946679" sldId="2147483716"/>
          </pc:sldLayoutMkLst>
        </pc:sldLayoutChg>
        <pc:sldLayoutChg chg="add mod replId modTransition">
          <pc:chgData name="Paulina Matysek" userId="S::pmatysek@sp58.lublin.eu::7377d346-8f27-4825-88b6-751b84922cfe" providerId="AD" clId="Web-{5908C618-0180-4C95-AF2E-6EA3C1D6C510}" dt="2021-09-20T14:59:55.668" v="411"/>
          <pc:sldLayoutMkLst>
            <pc:docMk/>
            <pc:sldMasterMk cId="2433645454" sldId="2147483713"/>
            <pc:sldLayoutMk cId="4087929448" sldId="2147483717"/>
          </pc:sldLayoutMkLst>
        </pc:sldLayoutChg>
        <pc:sldLayoutChg chg="add mod replId modTransition">
          <pc:chgData name="Paulina Matysek" userId="S::pmatysek@sp58.lublin.eu::7377d346-8f27-4825-88b6-751b84922cfe" providerId="AD" clId="Web-{5908C618-0180-4C95-AF2E-6EA3C1D6C510}" dt="2021-09-20T14:59:55.668" v="411"/>
          <pc:sldLayoutMkLst>
            <pc:docMk/>
            <pc:sldMasterMk cId="2433645454" sldId="2147483713"/>
            <pc:sldLayoutMk cId="1051878407" sldId="2147483718"/>
          </pc:sldLayoutMkLst>
        </pc:sldLayoutChg>
        <pc:sldLayoutChg chg="add mod replId modTransition">
          <pc:chgData name="Paulina Matysek" userId="S::pmatysek@sp58.lublin.eu::7377d346-8f27-4825-88b6-751b84922cfe" providerId="AD" clId="Web-{5908C618-0180-4C95-AF2E-6EA3C1D6C510}" dt="2021-09-20T14:59:55.668" v="411"/>
          <pc:sldLayoutMkLst>
            <pc:docMk/>
            <pc:sldMasterMk cId="2433645454" sldId="2147483713"/>
            <pc:sldLayoutMk cId="3929446001" sldId="2147483719"/>
          </pc:sldLayoutMkLst>
        </pc:sldLayoutChg>
        <pc:sldLayoutChg chg="add mod replId modTransition">
          <pc:chgData name="Paulina Matysek" userId="S::pmatysek@sp58.lublin.eu::7377d346-8f27-4825-88b6-751b84922cfe" providerId="AD" clId="Web-{5908C618-0180-4C95-AF2E-6EA3C1D6C510}" dt="2021-09-20T14:59:55.668" v="411"/>
          <pc:sldLayoutMkLst>
            <pc:docMk/>
            <pc:sldMasterMk cId="2433645454" sldId="2147483713"/>
            <pc:sldLayoutMk cId="2186183969" sldId="2147483720"/>
          </pc:sldLayoutMkLst>
        </pc:sldLayoutChg>
        <pc:sldLayoutChg chg="add mod replId modTransition">
          <pc:chgData name="Paulina Matysek" userId="S::pmatysek@sp58.lublin.eu::7377d346-8f27-4825-88b6-751b84922cfe" providerId="AD" clId="Web-{5908C618-0180-4C95-AF2E-6EA3C1D6C510}" dt="2021-09-20T14:59:55.668" v="411"/>
          <pc:sldLayoutMkLst>
            <pc:docMk/>
            <pc:sldMasterMk cId="2433645454" sldId="2147483713"/>
            <pc:sldLayoutMk cId="1695732446" sldId="2147483721"/>
          </pc:sldLayoutMkLst>
        </pc:sldLayoutChg>
        <pc:sldLayoutChg chg="add mod replId modTransition">
          <pc:chgData name="Paulina Matysek" userId="S::pmatysek@sp58.lublin.eu::7377d346-8f27-4825-88b6-751b84922cfe" providerId="AD" clId="Web-{5908C618-0180-4C95-AF2E-6EA3C1D6C510}" dt="2021-09-20T14:59:55.668" v="411"/>
          <pc:sldLayoutMkLst>
            <pc:docMk/>
            <pc:sldMasterMk cId="2433645454" sldId="2147483713"/>
            <pc:sldLayoutMk cId="1922840191" sldId="2147483722"/>
          </pc:sldLayoutMkLst>
        </pc:sldLayoutChg>
        <pc:sldLayoutChg chg="add mod replId modTransition">
          <pc:chgData name="Paulina Matysek" userId="S::pmatysek@sp58.lublin.eu::7377d346-8f27-4825-88b6-751b84922cfe" providerId="AD" clId="Web-{5908C618-0180-4C95-AF2E-6EA3C1D6C510}" dt="2021-09-20T14:59:55.668" v="411"/>
          <pc:sldLayoutMkLst>
            <pc:docMk/>
            <pc:sldMasterMk cId="2433645454" sldId="2147483713"/>
            <pc:sldLayoutMk cId="124741895" sldId="2147483723"/>
          </pc:sldLayoutMkLst>
        </pc:sldLayoutChg>
        <pc:sldLayoutChg chg="add mod replId modTransition">
          <pc:chgData name="Paulina Matysek" userId="S::pmatysek@sp58.lublin.eu::7377d346-8f27-4825-88b6-751b84922cfe" providerId="AD" clId="Web-{5908C618-0180-4C95-AF2E-6EA3C1D6C510}" dt="2021-09-20T14:59:55.668" v="411"/>
          <pc:sldLayoutMkLst>
            <pc:docMk/>
            <pc:sldMasterMk cId="2433645454" sldId="2147483713"/>
            <pc:sldLayoutMk cId="782634317" sldId="2147483724"/>
          </pc:sldLayoutMkLst>
        </pc:sldLayoutChg>
        <pc:sldLayoutChg chg="add mod replId modTransition">
          <pc:chgData name="Paulina Matysek" userId="S::pmatysek@sp58.lublin.eu::7377d346-8f27-4825-88b6-751b84922cfe" providerId="AD" clId="Web-{5908C618-0180-4C95-AF2E-6EA3C1D6C510}" dt="2021-09-20T14:59:55.668" v="411"/>
          <pc:sldLayoutMkLst>
            <pc:docMk/>
            <pc:sldMasterMk cId="2433645454" sldId="2147483713"/>
            <pc:sldLayoutMk cId="155809170" sldId="2147483725"/>
          </pc:sldLayoutMkLst>
        </pc:sldLayoutChg>
        <pc:sldLayoutChg chg="add mod replId modTransition">
          <pc:chgData name="Paulina Matysek" userId="S::pmatysek@sp58.lublin.eu::7377d346-8f27-4825-88b6-751b84922cfe" providerId="AD" clId="Web-{5908C618-0180-4C95-AF2E-6EA3C1D6C510}" dt="2021-09-20T14:59:55.668" v="411"/>
          <pc:sldLayoutMkLst>
            <pc:docMk/>
            <pc:sldMasterMk cId="2433645454" sldId="2147483713"/>
            <pc:sldLayoutMk cId="2869609860" sldId="2147483726"/>
          </pc:sldLayoutMkLst>
        </pc:sldLayoutChg>
        <pc:sldLayoutChg chg="add mod replId modTransition">
          <pc:chgData name="Paulina Matysek" userId="S::pmatysek@sp58.lublin.eu::7377d346-8f27-4825-88b6-751b84922cfe" providerId="AD" clId="Web-{5908C618-0180-4C95-AF2E-6EA3C1D6C510}" dt="2021-09-20T14:59:55.668" v="411"/>
          <pc:sldLayoutMkLst>
            <pc:docMk/>
            <pc:sldMasterMk cId="2433645454" sldId="2147483713"/>
            <pc:sldLayoutMk cId="3024980655" sldId="2147483727"/>
          </pc:sldLayoutMkLst>
        </pc:sldLayoutChg>
        <pc:sldLayoutChg chg="add mod replId modTransition">
          <pc:chgData name="Paulina Matysek" userId="S::pmatysek@sp58.lublin.eu::7377d346-8f27-4825-88b6-751b84922cfe" providerId="AD" clId="Web-{5908C618-0180-4C95-AF2E-6EA3C1D6C510}" dt="2021-09-20T14:59:55.668" v="411"/>
          <pc:sldLayoutMkLst>
            <pc:docMk/>
            <pc:sldMasterMk cId="2433645454" sldId="2147483713"/>
            <pc:sldLayoutMk cId="3868316749" sldId="2147483728"/>
          </pc:sldLayoutMkLst>
        </pc:sldLayoutChg>
        <pc:sldLayoutChg chg="add mod replId modTransition">
          <pc:chgData name="Paulina Matysek" userId="S::pmatysek@sp58.lublin.eu::7377d346-8f27-4825-88b6-751b84922cfe" providerId="AD" clId="Web-{5908C618-0180-4C95-AF2E-6EA3C1D6C510}" dt="2021-09-20T14:59:55.668" v="411"/>
          <pc:sldLayoutMkLst>
            <pc:docMk/>
            <pc:sldMasterMk cId="2433645454" sldId="2147483713"/>
            <pc:sldLayoutMk cId="1309724635" sldId="2147483729"/>
          </pc:sldLayoutMkLst>
        </pc:sldLayoutChg>
      </pc:sldMasterChg>
    </pc:docChg>
  </pc:docChgLst>
  <pc:docChgLst>
    <pc:chgData name="Paulina Wilczek" userId="S::pwilczek@sp58.lublin.eu::eecd0ba8-5da3-4b7a-b0d3-8dc705b6de74" providerId="AD" clId="Web-{7D50377B-A76D-0511-8B9C-84A8F691F270}"/>
    <pc:docChg chg="modSld">
      <pc:chgData name="Paulina Wilczek" userId="S::pwilczek@sp58.lublin.eu::eecd0ba8-5da3-4b7a-b0d3-8dc705b6de74" providerId="AD" clId="Web-{7D50377B-A76D-0511-8B9C-84A8F691F270}" dt="2021-09-21T05:55:54.330" v="3" actId="20577"/>
      <pc:docMkLst>
        <pc:docMk/>
      </pc:docMkLst>
      <pc:sldChg chg="modSp">
        <pc:chgData name="Paulina Wilczek" userId="S::pwilczek@sp58.lublin.eu::eecd0ba8-5da3-4b7a-b0d3-8dc705b6de74" providerId="AD" clId="Web-{7D50377B-A76D-0511-8B9C-84A8F691F270}" dt="2021-09-21T05:55:54.330" v="3" actId="20577"/>
        <pc:sldMkLst>
          <pc:docMk/>
          <pc:sldMk cId="650317164" sldId="256"/>
        </pc:sldMkLst>
        <pc:spChg chg="mod">
          <ac:chgData name="Paulina Wilczek" userId="S::pwilczek@sp58.lublin.eu::eecd0ba8-5da3-4b7a-b0d3-8dc705b6de74" providerId="AD" clId="Web-{7D50377B-A76D-0511-8B9C-84A8F691F270}" dt="2021-09-21T05:55:54.330" v="3" actId="20577"/>
          <ac:spMkLst>
            <pc:docMk/>
            <pc:sldMk cId="650317164" sldId="256"/>
            <ac:spMk id="2" creationId="{00000000-0000-0000-0000-000000000000}"/>
          </ac:spMkLst>
        </pc:spChg>
      </pc:sldChg>
    </pc:docChg>
  </pc:docChgLst>
  <pc:docChgLst>
    <pc:chgData name="Paulina Matysek" userId="S::pmatysek@sp58.lublin.eu::7377d346-8f27-4825-88b6-751b84922cfe" providerId="AD" clId="Web-{DC94FC66-124C-C3E2-09F9-DDB4098B6D65}"/>
    <pc:docChg chg="modSld">
      <pc:chgData name="Paulina Matysek" userId="S::pmatysek@sp58.lublin.eu::7377d346-8f27-4825-88b6-751b84922cfe" providerId="AD" clId="Web-{DC94FC66-124C-C3E2-09F9-DDB4098B6D65}" dt="2021-09-20T09:29:31.772" v="0"/>
      <pc:docMkLst>
        <pc:docMk/>
      </pc:docMkLst>
      <pc:sldChg chg="addSp modSp">
        <pc:chgData name="Paulina Matysek" userId="S::pmatysek@sp58.lublin.eu::7377d346-8f27-4825-88b6-751b84922cfe" providerId="AD" clId="Web-{DC94FC66-124C-C3E2-09F9-DDB4098B6D65}" dt="2021-09-20T09:29:31.772" v="0"/>
        <pc:sldMkLst>
          <pc:docMk/>
          <pc:sldMk cId="3074053924" sldId="257"/>
        </pc:sldMkLst>
        <pc:picChg chg="add mod">
          <ac:chgData name="Paulina Matysek" userId="S::pmatysek@sp58.lublin.eu::7377d346-8f27-4825-88b6-751b84922cfe" providerId="AD" clId="Web-{DC94FC66-124C-C3E2-09F9-DDB4098B6D65}" dt="2021-09-20T09:29:31.772" v="0"/>
          <ac:picMkLst>
            <pc:docMk/>
            <pc:sldMk cId="3074053924" sldId="257"/>
            <ac:picMk id="3" creationId="{3B81C0F6-ABFA-457D-91BC-9DD189947665}"/>
          </ac:picMkLst>
        </pc:picChg>
      </pc:sldChg>
    </pc:docChg>
  </pc:docChgLst>
  <pc:docChgLst>
    <pc:chgData name="Paulina Matysek" userId="S::pmatysek@sp58.lublin.eu::7377d346-8f27-4825-88b6-751b84922cfe" providerId="AD" clId="Web-{3F166713-369D-41BD-9921-E7CE1F3096E0}"/>
    <pc:docChg chg="modSld addMainMaster delMainMaster">
      <pc:chgData name="Paulina Matysek" userId="S::pmatysek@sp58.lublin.eu::7377d346-8f27-4825-88b6-751b84922cfe" providerId="AD" clId="Web-{3F166713-369D-41BD-9921-E7CE1F3096E0}" dt="2021-09-16T07:53:58.191" v="38" actId="1076"/>
      <pc:docMkLst>
        <pc:docMk/>
      </pc:docMkLst>
      <pc:sldChg chg="addSp delSp modSp mod setBg modClrScheme addAnim setClrOvrMap chgLayout">
        <pc:chgData name="Paulina Matysek" userId="S::pmatysek@sp58.lublin.eu::7377d346-8f27-4825-88b6-751b84922cfe" providerId="AD" clId="Web-{3F166713-369D-41BD-9921-E7CE1F3096E0}" dt="2021-09-16T07:53:58.191" v="38" actId="1076"/>
        <pc:sldMkLst>
          <pc:docMk/>
          <pc:sldMk cId="650317164" sldId="256"/>
        </pc:sldMkLst>
        <pc:spChg chg="mod">
          <ac:chgData name="Paulina Matysek" userId="S::pmatysek@sp58.lublin.eu::7377d346-8f27-4825-88b6-751b84922cfe" providerId="AD" clId="Web-{3F166713-369D-41BD-9921-E7CE1F3096E0}" dt="2021-09-16T07:53:58.191" v="38" actId="1076"/>
          <ac:spMkLst>
            <pc:docMk/>
            <pc:sldMk cId="650317164" sldId="256"/>
            <ac:spMk id="2" creationId="{00000000-0000-0000-0000-000000000000}"/>
          </ac:spMkLst>
        </pc:spChg>
        <pc:spChg chg="mod">
          <ac:chgData name="Paulina Matysek" userId="S::pmatysek@sp58.lublin.eu::7377d346-8f27-4825-88b6-751b84922cfe" providerId="AD" clId="Web-{3F166713-369D-41BD-9921-E7CE1F3096E0}" dt="2021-09-16T07:53:26.409" v="31"/>
          <ac:spMkLst>
            <pc:docMk/>
            <pc:sldMk cId="650317164" sldId="256"/>
            <ac:spMk id="3" creationId="{00000000-0000-0000-0000-000000000000}"/>
          </ac:spMkLst>
        </pc:spChg>
        <pc:spChg chg="add del">
          <ac:chgData name="Paulina Matysek" userId="S::pmatysek@sp58.lublin.eu::7377d346-8f27-4825-88b6-751b84922cfe" providerId="AD" clId="Web-{3F166713-369D-41BD-9921-E7CE1F3096E0}" dt="2021-09-16T07:52:11.361" v="23"/>
          <ac:spMkLst>
            <pc:docMk/>
            <pc:sldMk cId="650317164" sldId="256"/>
            <ac:spMk id="9" creationId="{71B2258F-86CA-4D4D-8270-BC05FCDEBFB3}"/>
          </ac:spMkLst>
        </pc:spChg>
        <pc:spChg chg="add del">
          <ac:chgData name="Paulina Matysek" userId="S::pmatysek@sp58.lublin.eu::7377d346-8f27-4825-88b6-751b84922cfe" providerId="AD" clId="Web-{3F166713-369D-41BD-9921-E7CE1F3096E0}" dt="2021-09-16T07:53:11.550" v="29"/>
          <ac:spMkLst>
            <pc:docMk/>
            <pc:sldMk cId="650317164" sldId="256"/>
            <ac:spMk id="11" creationId="{5A02194C-5C32-4FF0-898E-D9B65F71BBCB}"/>
          </ac:spMkLst>
        </pc:spChg>
        <pc:spChg chg="add del">
          <ac:chgData name="Paulina Matysek" userId="S::pmatysek@sp58.lublin.eu::7377d346-8f27-4825-88b6-751b84922cfe" providerId="AD" clId="Web-{3F166713-369D-41BD-9921-E7CE1F3096E0}" dt="2021-09-16T07:53:11.550" v="29"/>
          <ac:spMkLst>
            <pc:docMk/>
            <pc:sldMk cId="650317164" sldId="256"/>
            <ac:spMk id="12" creationId="{71776ED6-F0C9-44DC-8CB5-8EC765E62889}"/>
          </ac:spMkLst>
        </pc:spChg>
        <pc:spChg chg="add del">
          <ac:chgData name="Paulina Matysek" userId="S::pmatysek@sp58.lublin.eu::7377d346-8f27-4825-88b6-751b84922cfe" providerId="AD" clId="Web-{3F166713-369D-41BD-9921-E7CE1F3096E0}" dt="2021-09-16T07:52:11.298" v="22"/>
          <ac:spMkLst>
            <pc:docMk/>
            <pc:sldMk cId="650317164" sldId="256"/>
            <ac:spMk id="14" creationId="{8384DFCF-812D-4D4D-AF17-87CF24095564}"/>
          </ac:spMkLst>
        </pc:spChg>
        <pc:spChg chg="add del">
          <ac:chgData name="Paulina Matysek" userId="S::pmatysek@sp58.lublin.eu::7377d346-8f27-4825-88b6-751b84922cfe" providerId="AD" clId="Web-{3F166713-369D-41BD-9921-E7CE1F3096E0}" dt="2021-09-16T07:53:26.409" v="31"/>
          <ac:spMkLst>
            <pc:docMk/>
            <pc:sldMk cId="650317164" sldId="256"/>
            <ac:spMk id="15" creationId="{8340F3A2-B107-4EE1-80FA-E8C7444C83A2}"/>
          </ac:spMkLst>
        </pc:spChg>
        <pc:spChg chg="add del">
          <ac:chgData name="Paulina Matysek" userId="S::pmatysek@sp58.lublin.eu::7377d346-8f27-4825-88b6-751b84922cfe" providerId="AD" clId="Web-{3F166713-369D-41BD-9921-E7CE1F3096E0}" dt="2021-09-16T07:52:11.298" v="22"/>
          <ac:spMkLst>
            <pc:docMk/>
            <pc:sldMk cId="650317164" sldId="256"/>
            <ac:spMk id="16" creationId="{4E5510F6-578F-4795-916E-B4F8271F3DC7}"/>
          </ac:spMkLst>
        </pc:spChg>
        <pc:spChg chg="add del">
          <ac:chgData name="Paulina Matysek" userId="S::pmatysek@sp58.lublin.eu::7377d346-8f27-4825-88b6-751b84922cfe" providerId="AD" clId="Web-{3F166713-369D-41BD-9921-E7CE1F3096E0}" dt="2021-09-16T07:53:11.534" v="28"/>
          <ac:spMkLst>
            <pc:docMk/>
            <pc:sldMk cId="650317164" sldId="256"/>
            <ac:spMk id="17" creationId="{B4B22DAC-0D8A-4C24-86F8-EFAC0333C2A4}"/>
          </ac:spMkLst>
        </pc:spChg>
        <pc:spChg chg="add del">
          <ac:chgData name="Paulina Matysek" userId="S::pmatysek@sp58.lublin.eu::7377d346-8f27-4825-88b6-751b84922cfe" providerId="AD" clId="Web-{3F166713-369D-41BD-9921-E7CE1F3096E0}" dt="2021-09-16T07:53:11.534" v="28"/>
          <ac:spMkLst>
            <pc:docMk/>
            <pc:sldMk cId="650317164" sldId="256"/>
            <ac:spMk id="19" creationId="{9333AA04-DA7E-481C-A338-4C179288DFE5}"/>
          </ac:spMkLst>
        </pc:spChg>
        <pc:spChg chg="add del">
          <ac:chgData name="Paulina Matysek" userId="S::pmatysek@sp58.lublin.eu::7377d346-8f27-4825-88b6-751b84922cfe" providerId="AD" clId="Web-{3F166713-369D-41BD-9921-E7CE1F3096E0}" dt="2021-09-16T07:53:26.409" v="31"/>
          <ac:spMkLst>
            <pc:docMk/>
            <pc:sldMk cId="650317164" sldId="256"/>
            <ac:spMk id="21" creationId="{41E6305B-CC17-49DD-88AC-8E9E53B82B39}"/>
          </ac:spMkLst>
        </pc:spChg>
        <pc:spChg chg="add del">
          <ac:chgData name="Paulina Matysek" userId="S::pmatysek@sp58.lublin.eu::7377d346-8f27-4825-88b6-751b84922cfe" providerId="AD" clId="Web-{3F166713-369D-41BD-9921-E7CE1F3096E0}" dt="2021-09-16T07:53:26.409" v="31"/>
          <ac:spMkLst>
            <pc:docMk/>
            <pc:sldMk cId="650317164" sldId="256"/>
            <ac:spMk id="23" creationId="{65BC889E-1118-4579-B708-8924005F101A}"/>
          </ac:spMkLst>
        </pc:spChg>
        <pc:spChg chg="add del">
          <ac:chgData name="Paulina Matysek" userId="S::pmatysek@sp58.lublin.eu::7377d346-8f27-4825-88b6-751b84922cfe" providerId="AD" clId="Web-{3F166713-369D-41BD-9921-E7CE1F3096E0}" dt="2021-09-16T07:53:26.409" v="31"/>
          <ac:spMkLst>
            <pc:docMk/>
            <pc:sldMk cId="650317164" sldId="256"/>
            <ac:spMk id="24" creationId="{055742D0-215A-4FA1-90CC-9D2A295D6285}"/>
          </ac:spMkLst>
        </pc:spChg>
        <pc:spChg chg="add del">
          <ac:chgData name="Paulina Matysek" userId="S::pmatysek@sp58.lublin.eu::7377d346-8f27-4825-88b6-751b84922cfe" providerId="AD" clId="Web-{3F166713-369D-41BD-9921-E7CE1F3096E0}" dt="2021-09-16T07:53:26.409" v="31"/>
          <ac:spMkLst>
            <pc:docMk/>
            <pc:sldMk cId="650317164" sldId="256"/>
            <ac:spMk id="25" creationId="{93223E26-18CA-4306-AA87-7D48EF7767FA}"/>
          </ac:spMkLst>
        </pc:spChg>
        <pc:spChg chg="add">
          <ac:chgData name="Paulina Matysek" userId="S::pmatysek@sp58.lublin.eu::7377d346-8f27-4825-88b6-751b84922cfe" providerId="AD" clId="Web-{3F166713-369D-41BD-9921-E7CE1F3096E0}" dt="2021-09-16T07:53:26.409" v="31"/>
          <ac:spMkLst>
            <pc:docMk/>
            <pc:sldMk cId="650317164" sldId="256"/>
            <ac:spMk id="30" creationId="{ECD84B89-83B1-AA44-B9BE-C68A3A346981}"/>
          </ac:spMkLst>
        </pc:spChg>
        <pc:spChg chg="add">
          <ac:chgData name="Paulina Matysek" userId="S::pmatysek@sp58.lublin.eu::7377d346-8f27-4825-88b6-751b84922cfe" providerId="AD" clId="Web-{3F166713-369D-41BD-9921-E7CE1F3096E0}" dt="2021-09-16T07:53:26.409" v="31"/>
          <ac:spMkLst>
            <pc:docMk/>
            <pc:sldMk cId="650317164" sldId="256"/>
            <ac:spMk id="32" creationId="{DF3B9D9F-2555-4B2E-AD17-056B66596D5A}"/>
          </ac:spMkLst>
        </pc:spChg>
        <pc:picChg chg="add mod ord">
          <ac:chgData name="Paulina Matysek" userId="S::pmatysek@sp58.lublin.eu::7377d346-8f27-4825-88b6-751b84922cfe" providerId="AD" clId="Web-{3F166713-369D-41BD-9921-E7CE1F3096E0}" dt="2021-09-16T07:53:26.409" v="31"/>
          <ac:picMkLst>
            <pc:docMk/>
            <pc:sldMk cId="650317164" sldId="256"/>
            <ac:picMk id="4" creationId="{7EA334A3-FD5F-44F5-ADDF-DF7A5CCAE81E}"/>
          </ac:picMkLst>
        </pc:picChg>
        <pc:picChg chg="add del mod">
          <ac:chgData name="Paulina Matysek" userId="S::pmatysek@sp58.lublin.eu::7377d346-8f27-4825-88b6-751b84922cfe" providerId="AD" clId="Web-{3F166713-369D-41BD-9921-E7CE1F3096E0}" dt="2021-09-16T07:53:22.738" v="30"/>
          <ac:picMkLst>
            <pc:docMk/>
            <pc:sldMk cId="650317164" sldId="256"/>
            <ac:picMk id="5" creationId="{E4395E3A-2A83-4FA4-97AF-98ADA9AE86DA}"/>
          </ac:picMkLst>
        </pc:picChg>
        <pc:cxnChg chg="add del">
          <ac:chgData name="Paulina Matysek" userId="S::pmatysek@sp58.lublin.eu::7377d346-8f27-4825-88b6-751b84922cfe" providerId="AD" clId="Web-{3F166713-369D-41BD-9921-E7CE1F3096E0}" dt="2021-09-16T07:52:11.298" v="22"/>
          <ac:cxnSpMkLst>
            <pc:docMk/>
            <pc:sldMk cId="650317164" sldId="256"/>
            <ac:cxnSpMk id="18" creationId="{B0E17F91-3488-4CC0-9982-10628CE7C0C0}"/>
          </ac:cxnSpMkLst>
        </pc:cxnChg>
        <pc:cxnChg chg="add del">
          <ac:chgData name="Paulina Matysek" userId="S::pmatysek@sp58.lublin.eu::7377d346-8f27-4825-88b6-751b84922cfe" providerId="AD" clId="Web-{3F166713-369D-41BD-9921-E7CE1F3096E0}" dt="2021-09-16T07:52:11.298" v="22"/>
          <ac:cxnSpMkLst>
            <pc:docMk/>
            <pc:sldMk cId="650317164" sldId="256"/>
            <ac:cxnSpMk id="20" creationId="{CF5C7151-702A-4C5C-B963-102594D0C02E}"/>
          </ac:cxnSpMkLst>
        </pc:cxnChg>
        <pc:cxnChg chg="add del">
          <ac:chgData name="Paulina Matysek" userId="S::pmatysek@sp58.lublin.eu::7377d346-8f27-4825-88b6-751b84922cfe" providerId="AD" clId="Web-{3F166713-369D-41BD-9921-E7CE1F3096E0}" dt="2021-09-16T07:52:11.298" v="22"/>
          <ac:cxnSpMkLst>
            <pc:docMk/>
            <pc:sldMk cId="650317164" sldId="256"/>
            <ac:cxnSpMk id="22" creationId="{1FE2954D-631F-41B8-828D-CE3DB44AD1D7}"/>
          </ac:cxnSpMkLst>
        </pc:cxnChg>
      </pc:sldChg>
      <pc:sldMasterChg chg="add del addSldLayout delSldLayout">
        <pc:chgData name="Paulina Matysek" userId="S::pmatysek@sp58.lublin.eu::7377d346-8f27-4825-88b6-751b84922cfe" providerId="AD" clId="Web-{3F166713-369D-41BD-9921-E7CE1F3096E0}" dt="2021-09-16T07:52:11.361" v="23"/>
        <pc:sldMasterMkLst>
          <pc:docMk/>
          <pc:sldMasterMk cId="3926633689" sldId="2147483648"/>
        </pc:sldMasterMkLst>
        <pc:sldLayoutChg chg="add del">
          <pc:chgData name="Paulina Matysek" userId="S::pmatysek@sp58.lublin.eu::7377d346-8f27-4825-88b6-751b84922cfe" providerId="AD" clId="Web-{3F166713-369D-41BD-9921-E7CE1F3096E0}" dt="2021-09-16T07:52:11.361" v="23"/>
          <pc:sldLayoutMkLst>
            <pc:docMk/>
            <pc:sldMasterMk cId="3926633689" sldId="2147483648"/>
            <pc:sldLayoutMk cId="3391757436" sldId="2147483649"/>
          </pc:sldLayoutMkLst>
        </pc:sldLayoutChg>
        <pc:sldLayoutChg chg="add del">
          <pc:chgData name="Paulina Matysek" userId="S::pmatysek@sp58.lublin.eu::7377d346-8f27-4825-88b6-751b84922cfe" providerId="AD" clId="Web-{3F166713-369D-41BD-9921-E7CE1F3096E0}" dt="2021-09-16T07:52:11.361" v="23"/>
          <pc:sldLayoutMkLst>
            <pc:docMk/>
            <pc:sldMasterMk cId="3926633689" sldId="2147483648"/>
            <pc:sldLayoutMk cId="967380084" sldId="2147483650"/>
          </pc:sldLayoutMkLst>
        </pc:sldLayoutChg>
        <pc:sldLayoutChg chg="add del">
          <pc:chgData name="Paulina Matysek" userId="S::pmatysek@sp58.lublin.eu::7377d346-8f27-4825-88b6-751b84922cfe" providerId="AD" clId="Web-{3F166713-369D-41BD-9921-E7CE1F3096E0}" dt="2021-09-16T07:52:11.361" v="23"/>
          <pc:sldLayoutMkLst>
            <pc:docMk/>
            <pc:sldMasterMk cId="3926633689" sldId="2147483648"/>
            <pc:sldLayoutMk cId="13234121" sldId="2147483651"/>
          </pc:sldLayoutMkLst>
        </pc:sldLayoutChg>
        <pc:sldLayoutChg chg="add del">
          <pc:chgData name="Paulina Matysek" userId="S::pmatysek@sp58.lublin.eu::7377d346-8f27-4825-88b6-751b84922cfe" providerId="AD" clId="Web-{3F166713-369D-41BD-9921-E7CE1F3096E0}" dt="2021-09-16T07:52:11.361" v="23"/>
          <pc:sldLayoutMkLst>
            <pc:docMk/>
            <pc:sldMasterMk cId="3926633689" sldId="2147483648"/>
            <pc:sldLayoutMk cId="3883036252" sldId="2147483652"/>
          </pc:sldLayoutMkLst>
        </pc:sldLayoutChg>
        <pc:sldLayoutChg chg="add del">
          <pc:chgData name="Paulina Matysek" userId="S::pmatysek@sp58.lublin.eu::7377d346-8f27-4825-88b6-751b84922cfe" providerId="AD" clId="Web-{3F166713-369D-41BD-9921-E7CE1F3096E0}" dt="2021-09-16T07:52:11.361" v="23"/>
          <pc:sldLayoutMkLst>
            <pc:docMk/>
            <pc:sldMasterMk cId="3926633689" sldId="2147483648"/>
            <pc:sldLayoutMk cId="961808292" sldId="2147483653"/>
          </pc:sldLayoutMkLst>
        </pc:sldLayoutChg>
        <pc:sldLayoutChg chg="add del">
          <pc:chgData name="Paulina Matysek" userId="S::pmatysek@sp58.lublin.eu::7377d346-8f27-4825-88b6-751b84922cfe" providerId="AD" clId="Web-{3F166713-369D-41BD-9921-E7CE1F3096E0}" dt="2021-09-16T07:52:11.361" v="23"/>
          <pc:sldLayoutMkLst>
            <pc:docMk/>
            <pc:sldMasterMk cId="3926633689" sldId="2147483648"/>
            <pc:sldLayoutMk cId="1544797292" sldId="2147483654"/>
          </pc:sldLayoutMkLst>
        </pc:sldLayoutChg>
        <pc:sldLayoutChg chg="add del">
          <pc:chgData name="Paulina Matysek" userId="S::pmatysek@sp58.lublin.eu::7377d346-8f27-4825-88b6-751b84922cfe" providerId="AD" clId="Web-{3F166713-369D-41BD-9921-E7CE1F3096E0}" dt="2021-09-16T07:52:11.361" v="23"/>
          <pc:sldLayoutMkLst>
            <pc:docMk/>
            <pc:sldMasterMk cId="3926633689" sldId="2147483648"/>
            <pc:sldLayoutMk cId="1850839136" sldId="2147483655"/>
          </pc:sldLayoutMkLst>
        </pc:sldLayoutChg>
        <pc:sldLayoutChg chg="add del">
          <pc:chgData name="Paulina Matysek" userId="S::pmatysek@sp58.lublin.eu::7377d346-8f27-4825-88b6-751b84922cfe" providerId="AD" clId="Web-{3F166713-369D-41BD-9921-E7CE1F3096E0}" dt="2021-09-16T07:52:11.361" v="23"/>
          <pc:sldLayoutMkLst>
            <pc:docMk/>
            <pc:sldMasterMk cId="3926633689" sldId="2147483648"/>
            <pc:sldLayoutMk cId="2715530444" sldId="2147483656"/>
          </pc:sldLayoutMkLst>
        </pc:sldLayoutChg>
        <pc:sldLayoutChg chg="add del">
          <pc:chgData name="Paulina Matysek" userId="S::pmatysek@sp58.lublin.eu::7377d346-8f27-4825-88b6-751b84922cfe" providerId="AD" clId="Web-{3F166713-369D-41BD-9921-E7CE1F3096E0}" dt="2021-09-16T07:52:11.361" v="23"/>
          <pc:sldLayoutMkLst>
            <pc:docMk/>
            <pc:sldMasterMk cId="3926633689" sldId="2147483648"/>
            <pc:sldLayoutMk cId="3024906009" sldId="2147483657"/>
          </pc:sldLayoutMkLst>
        </pc:sldLayoutChg>
        <pc:sldLayoutChg chg="add del">
          <pc:chgData name="Paulina Matysek" userId="S::pmatysek@sp58.lublin.eu::7377d346-8f27-4825-88b6-751b84922cfe" providerId="AD" clId="Web-{3F166713-369D-41BD-9921-E7CE1F3096E0}" dt="2021-09-16T07:52:11.361" v="23"/>
          <pc:sldLayoutMkLst>
            <pc:docMk/>
            <pc:sldMasterMk cId="3926633689" sldId="2147483648"/>
            <pc:sldLayoutMk cId="2454508176" sldId="2147483658"/>
          </pc:sldLayoutMkLst>
        </pc:sldLayoutChg>
        <pc:sldLayoutChg chg="add del">
          <pc:chgData name="Paulina Matysek" userId="S::pmatysek@sp58.lublin.eu::7377d346-8f27-4825-88b6-751b84922cfe" providerId="AD" clId="Web-{3F166713-369D-41BD-9921-E7CE1F3096E0}" dt="2021-09-16T07:52:11.361" v="23"/>
          <pc:sldLayoutMkLst>
            <pc:docMk/>
            <pc:sldMasterMk cId="3926633689" sldId="2147483648"/>
            <pc:sldLayoutMk cId="1340386666" sldId="2147483659"/>
          </pc:sldLayoutMkLst>
        </pc:sldLayoutChg>
      </pc:sldMasterChg>
      <pc:sldMasterChg chg="add del replId addSldLayout delSldLayout">
        <pc:chgData name="Paulina Matysek" userId="S::pmatysek@sp58.lublin.eu::7377d346-8f27-4825-88b6-751b84922cfe" providerId="AD" clId="Web-{3F166713-369D-41BD-9921-E7CE1F3096E0}" dt="2021-09-16T07:53:26.409" v="31"/>
        <pc:sldMasterMkLst>
          <pc:docMk/>
          <pc:sldMasterMk cId="3411420163" sldId="2147483660"/>
        </pc:sldMasterMkLst>
        <pc:sldLayoutChg chg="add del">
          <pc:chgData name="Paulina Matysek" userId="S::pmatysek@sp58.lublin.eu::7377d346-8f27-4825-88b6-751b84922cfe" providerId="AD" clId="Web-{3F166713-369D-41BD-9921-E7CE1F3096E0}" dt="2021-09-16T07:53:26.409" v="31"/>
          <pc:sldLayoutMkLst>
            <pc:docMk/>
            <pc:sldMasterMk cId="3411420163" sldId="2147483660"/>
            <pc:sldLayoutMk cId="2941614659" sldId="2147483661"/>
          </pc:sldLayoutMkLst>
        </pc:sldLayoutChg>
        <pc:sldLayoutChg chg="add del replId">
          <pc:chgData name="Paulina Matysek" userId="S::pmatysek@sp58.lublin.eu::7377d346-8f27-4825-88b6-751b84922cfe" providerId="AD" clId="Web-{3F166713-369D-41BD-9921-E7CE1F3096E0}" dt="2021-09-16T07:53:26.409" v="31"/>
          <pc:sldLayoutMkLst>
            <pc:docMk/>
            <pc:sldMasterMk cId="3411420163" sldId="2147483660"/>
            <pc:sldLayoutMk cId="1679451899" sldId="2147483662"/>
          </pc:sldLayoutMkLst>
        </pc:sldLayoutChg>
        <pc:sldLayoutChg chg="add del replId">
          <pc:chgData name="Paulina Matysek" userId="S::pmatysek@sp58.lublin.eu::7377d346-8f27-4825-88b6-751b84922cfe" providerId="AD" clId="Web-{3F166713-369D-41BD-9921-E7CE1F3096E0}" dt="2021-09-16T07:53:26.409" v="31"/>
          <pc:sldLayoutMkLst>
            <pc:docMk/>
            <pc:sldMasterMk cId="3411420163" sldId="2147483660"/>
            <pc:sldLayoutMk cId="1360853079" sldId="2147483663"/>
          </pc:sldLayoutMkLst>
        </pc:sldLayoutChg>
        <pc:sldLayoutChg chg="add del replId">
          <pc:chgData name="Paulina Matysek" userId="S::pmatysek@sp58.lublin.eu::7377d346-8f27-4825-88b6-751b84922cfe" providerId="AD" clId="Web-{3F166713-369D-41BD-9921-E7CE1F3096E0}" dt="2021-09-16T07:53:26.409" v="31"/>
          <pc:sldLayoutMkLst>
            <pc:docMk/>
            <pc:sldMasterMk cId="3411420163" sldId="2147483660"/>
            <pc:sldLayoutMk cId="1660204190" sldId="2147483664"/>
          </pc:sldLayoutMkLst>
        </pc:sldLayoutChg>
        <pc:sldLayoutChg chg="add del replId">
          <pc:chgData name="Paulina Matysek" userId="S::pmatysek@sp58.lublin.eu::7377d346-8f27-4825-88b6-751b84922cfe" providerId="AD" clId="Web-{3F166713-369D-41BD-9921-E7CE1F3096E0}" dt="2021-09-16T07:53:26.409" v="31"/>
          <pc:sldLayoutMkLst>
            <pc:docMk/>
            <pc:sldMasterMk cId="3411420163" sldId="2147483660"/>
            <pc:sldLayoutMk cId="3534672852" sldId="2147483665"/>
          </pc:sldLayoutMkLst>
        </pc:sldLayoutChg>
        <pc:sldLayoutChg chg="add del replId">
          <pc:chgData name="Paulina Matysek" userId="S::pmatysek@sp58.lublin.eu::7377d346-8f27-4825-88b6-751b84922cfe" providerId="AD" clId="Web-{3F166713-369D-41BD-9921-E7CE1F3096E0}" dt="2021-09-16T07:53:26.409" v="31"/>
          <pc:sldLayoutMkLst>
            <pc:docMk/>
            <pc:sldMasterMk cId="3411420163" sldId="2147483660"/>
            <pc:sldLayoutMk cId="4045215800" sldId="2147483666"/>
          </pc:sldLayoutMkLst>
        </pc:sldLayoutChg>
        <pc:sldLayoutChg chg="add del replId">
          <pc:chgData name="Paulina Matysek" userId="S::pmatysek@sp58.lublin.eu::7377d346-8f27-4825-88b6-751b84922cfe" providerId="AD" clId="Web-{3F166713-369D-41BD-9921-E7CE1F3096E0}" dt="2021-09-16T07:53:26.409" v="31"/>
          <pc:sldLayoutMkLst>
            <pc:docMk/>
            <pc:sldMasterMk cId="3411420163" sldId="2147483660"/>
            <pc:sldLayoutMk cId="2557832238" sldId="2147483667"/>
          </pc:sldLayoutMkLst>
        </pc:sldLayoutChg>
        <pc:sldLayoutChg chg="add del replId">
          <pc:chgData name="Paulina Matysek" userId="S::pmatysek@sp58.lublin.eu::7377d346-8f27-4825-88b6-751b84922cfe" providerId="AD" clId="Web-{3F166713-369D-41BD-9921-E7CE1F3096E0}" dt="2021-09-16T07:53:26.409" v="31"/>
          <pc:sldLayoutMkLst>
            <pc:docMk/>
            <pc:sldMasterMk cId="3411420163" sldId="2147483660"/>
            <pc:sldLayoutMk cId="2210019616" sldId="2147483668"/>
          </pc:sldLayoutMkLst>
        </pc:sldLayoutChg>
        <pc:sldLayoutChg chg="add del replId">
          <pc:chgData name="Paulina Matysek" userId="S::pmatysek@sp58.lublin.eu::7377d346-8f27-4825-88b6-751b84922cfe" providerId="AD" clId="Web-{3F166713-369D-41BD-9921-E7CE1F3096E0}" dt="2021-09-16T07:53:26.409" v="31"/>
          <pc:sldLayoutMkLst>
            <pc:docMk/>
            <pc:sldMasterMk cId="3411420163" sldId="2147483660"/>
            <pc:sldLayoutMk cId="3686653297" sldId="2147483669"/>
          </pc:sldLayoutMkLst>
        </pc:sldLayoutChg>
        <pc:sldLayoutChg chg="add del replId">
          <pc:chgData name="Paulina Matysek" userId="S::pmatysek@sp58.lublin.eu::7377d346-8f27-4825-88b6-751b84922cfe" providerId="AD" clId="Web-{3F166713-369D-41BD-9921-E7CE1F3096E0}" dt="2021-09-16T07:53:26.409" v="31"/>
          <pc:sldLayoutMkLst>
            <pc:docMk/>
            <pc:sldMasterMk cId="3411420163" sldId="2147483660"/>
            <pc:sldLayoutMk cId="2326707361" sldId="2147483670"/>
          </pc:sldLayoutMkLst>
        </pc:sldLayoutChg>
        <pc:sldLayoutChg chg="add del replId">
          <pc:chgData name="Paulina Matysek" userId="S::pmatysek@sp58.lublin.eu::7377d346-8f27-4825-88b6-751b84922cfe" providerId="AD" clId="Web-{3F166713-369D-41BD-9921-E7CE1F3096E0}" dt="2021-09-16T07:53:26.409" v="31"/>
          <pc:sldLayoutMkLst>
            <pc:docMk/>
            <pc:sldMasterMk cId="3411420163" sldId="2147483660"/>
            <pc:sldLayoutMk cId="3405770964" sldId="2147483671"/>
          </pc:sldLayoutMkLst>
        </pc:sldLayoutChg>
      </pc:sldMasterChg>
      <pc:sldMasterChg chg="add addSldLayout">
        <pc:chgData name="Paulina Matysek" userId="S::pmatysek@sp58.lublin.eu::7377d346-8f27-4825-88b6-751b84922cfe" providerId="AD" clId="Web-{3F166713-369D-41BD-9921-E7CE1F3096E0}" dt="2021-09-16T07:53:26.409" v="31"/>
        <pc:sldMasterMkLst>
          <pc:docMk/>
          <pc:sldMasterMk cId="3944896982" sldId="2147483695"/>
        </pc:sldMasterMkLst>
        <pc:sldLayoutChg chg="add">
          <pc:chgData name="Paulina Matysek" userId="S::pmatysek@sp58.lublin.eu::7377d346-8f27-4825-88b6-751b84922cfe" providerId="AD" clId="Web-{3F166713-369D-41BD-9921-E7CE1F3096E0}" dt="2021-09-16T07:53:26.409" v="31"/>
          <pc:sldLayoutMkLst>
            <pc:docMk/>
            <pc:sldMasterMk cId="3944896982" sldId="2147483695"/>
            <pc:sldLayoutMk cId="3510779492" sldId="2147483684"/>
          </pc:sldLayoutMkLst>
        </pc:sldLayoutChg>
        <pc:sldLayoutChg chg="add">
          <pc:chgData name="Paulina Matysek" userId="S::pmatysek@sp58.lublin.eu::7377d346-8f27-4825-88b6-751b84922cfe" providerId="AD" clId="Web-{3F166713-369D-41BD-9921-E7CE1F3096E0}" dt="2021-09-16T07:53:26.409" v="31"/>
          <pc:sldLayoutMkLst>
            <pc:docMk/>
            <pc:sldMasterMk cId="3944896982" sldId="2147483695"/>
            <pc:sldLayoutMk cId="3717618147" sldId="2147483685"/>
          </pc:sldLayoutMkLst>
        </pc:sldLayoutChg>
        <pc:sldLayoutChg chg="add">
          <pc:chgData name="Paulina Matysek" userId="S::pmatysek@sp58.lublin.eu::7377d346-8f27-4825-88b6-751b84922cfe" providerId="AD" clId="Web-{3F166713-369D-41BD-9921-E7CE1F3096E0}" dt="2021-09-16T07:53:26.409" v="31"/>
          <pc:sldLayoutMkLst>
            <pc:docMk/>
            <pc:sldMasterMk cId="3944896982" sldId="2147483695"/>
            <pc:sldLayoutMk cId="1605288353" sldId="2147483686"/>
          </pc:sldLayoutMkLst>
        </pc:sldLayoutChg>
        <pc:sldLayoutChg chg="add">
          <pc:chgData name="Paulina Matysek" userId="S::pmatysek@sp58.lublin.eu::7377d346-8f27-4825-88b6-751b84922cfe" providerId="AD" clId="Web-{3F166713-369D-41BD-9921-E7CE1F3096E0}" dt="2021-09-16T07:53:26.409" v="31"/>
          <pc:sldLayoutMkLst>
            <pc:docMk/>
            <pc:sldMasterMk cId="3944896982" sldId="2147483695"/>
            <pc:sldLayoutMk cId="3084325644" sldId="2147483687"/>
          </pc:sldLayoutMkLst>
        </pc:sldLayoutChg>
        <pc:sldLayoutChg chg="add">
          <pc:chgData name="Paulina Matysek" userId="S::pmatysek@sp58.lublin.eu::7377d346-8f27-4825-88b6-751b84922cfe" providerId="AD" clId="Web-{3F166713-369D-41BD-9921-E7CE1F3096E0}" dt="2021-09-16T07:53:26.409" v="31"/>
          <pc:sldLayoutMkLst>
            <pc:docMk/>
            <pc:sldMasterMk cId="3944896982" sldId="2147483695"/>
            <pc:sldLayoutMk cId="463922784" sldId="2147483688"/>
          </pc:sldLayoutMkLst>
        </pc:sldLayoutChg>
        <pc:sldLayoutChg chg="add">
          <pc:chgData name="Paulina Matysek" userId="S::pmatysek@sp58.lublin.eu::7377d346-8f27-4825-88b6-751b84922cfe" providerId="AD" clId="Web-{3F166713-369D-41BD-9921-E7CE1F3096E0}" dt="2021-09-16T07:53:26.409" v="31"/>
          <pc:sldLayoutMkLst>
            <pc:docMk/>
            <pc:sldMasterMk cId="3944896982" sldId="2147483695"/>
            <pc:sldLayoutMk cId="2771270449" sldId="2147483689"/>
          </pc:sldLayoutMkLst>
        </pc:sldLayoutChg>
        <pc:sldLayoutChg chg="add">
          <pc:chgData name="Paulina Matysek" userId="S::pmatysek@sp58.lublin.eu::7377d346-8f27-4825-88b6-751b84922cfe" providerId="AD" clId="Web-{3F166713-369D-41BD-9921-E7CE1F3096E0}" dt="2021-09-16T07:53:26.409" v="31"/>
          <pc:sldLayoutMkLst>
            <pc:docMk/>
            <pc:sldMasterMk cId="3944896982" sldId="2147483695"/>
            <pc:sldLayoutMk cId="493313489" sldId="2147483690"/>
          </pc:sldLayoutMkLst>
        </pc:sldLayoutChg>
        <pc:sldLayoutChg chg="add">
          <pc:chgData name="Paulina Matysek" userId="S::pmatysek@sp58.lublin.eu::7377d346-8f27-4825-88b6-751b84922cfe" providerId="AD" clId="Web-{3F166713-369D-41BD-9921-E7CE1F3096E0}" dt="2021-09-16T07:53:26.409" v="31"/>
          <pc:sldLayoutMkLst>
            <pc:docMk/>
            <pc:sldMasterMk cId="3944896982" sldId="2147483695"/>
            <pc:sldLayoutMk cId="3921478110" sldId="2147483691"/>
          </pc:sldLayoutMkLst>
        </pc:sldLayoutChg>
        <pc:sldLayoutChg chg="add">
          <pc:chgData name="Paulina Matysek" userId="S::pmatysek@sp58.lublin.eu::7377d346-8f27-4825-88b6-751b84922cfe" providerId="AD" clId="Web-{3F166713-369D-41BD-9921-E7CE1F3096E0}" dt="2021-09-16T07:53:26.409" v="31"/>
          <pc:sldLayoutMkLst>
            <pc:docMk/>
            <pc:sldMasterMk cId="3944896982" sldId="2147483695"/>
            <pc:sldLayoutMk cId="1973605937" sldId="2147483692"/>
          </pc:sldLayoutMkLst>
        </pc:sldLayoutChg>
        <pc:sldLayoutChg chg="add">
          <pc:chgData name="Paulina Matysek" userId="S::pmatysek@sp58.lublin.eu::7377d346-8f27-4825-88b6-751b84922cfe" providerId="AD" clId="Web-{3F166713-369D-41BD-9921-E7CE1F3096E0}" dt="2021-09-16T07:53:26.409" v="31"/>
          <pc:sldLayoutMkLst>
            <pc:docMk/>
            <pc:sldMasterMk cId="3944896982" sldId="2147483695"/>
            <pc:sldLayoutMk cId="2927713044" sldId="2147483693"/>
          </pc:sldLayoutMkLst>
        </pc:sldLayoutChg>
        <pc:sldLayoutChg chg="add">
          <pc:chgData name="Paulina Matysek" userId="S::pmatysek@sp58.lublin.eu::7377d346-8f27-4825-88b6-751b84922cfe" providerId="AD" clId="Web-{3F166713-369D-41BD-9921-E7CE1F3096E0}" dt="2021-09-16T07:53:26.409" v="31"/>
          <pc:sldLayoutMkLst>
            <pc:docMk/>
            <pc:sldMasterMk cId="3944896982" sldId="2147483695"/>
            <pc:sldLayoutMk cId="3307614505" sldId="2147483694"/>
          </pc:sldLayoutMkLst>
        </pc:sldLayoutChg>
      </pc:sldMasterChg>
      <pc:sldMasterChg chg="add del addSldLayout delSldLayout">
        <pc:chgData name="Paulina Matysek" userId="S::pmatysek@sp58.lublin.eu::7377d346-8f27-4825-88b6-751b84922cfe" providerId="AD" clId="Web-{3F166713-369D-41BD-9921-E7CE1F3096E0}" dt="2021-09-16T07:52:11.298" v="22"/>
        <pc:sldMasterMkLst>
          <pc:docMk/>
          <pc:sldMasterMk cId="3078725625" sldId="2147483699"/>
        </pc:sldMasterMkLst>
        <pc:sldLayoutChg chg="add del">
          <pc:chgData name="Paulina Matysek" userId="S::pmatysek@sp58.lublin.eu::7377d346-8f27-4825-88b6-751b84922cfe" providerId="AD" clId="Web-{3F166713-369D-41BD-9921-E7CE1F3096E0}" dt="2021-09-16T07:52:11.298" v="22"/>
          <pc:sldLayoutMkLst>
            <pc:docMk/>
            <pc:sldMasterMk cId="3078725625" sldId="2147483699"/>
            <pc:sldLayoutMk cId="534625672" sldId="2147483688"/>
          </pc:sldLayoutMkLst>
        </pc:sldLayoutChg>
        <pc:sldLayoutChg chg="add del">
          <pc:chgData name="Paulina Matysek" userId="S::pmatysek@sp58.lublin.eu::7377d346-8f27-4825-88b6-751b84922cfe" providerId="AD" clId="Web-{3F166713-369D-41BD-9921-E7CE1F3096E0}" dt="2021-09-16T07:52:11.298" v="22"/>
          <pc:sldLayoutMkLst>
            <pc:docMk/>
            <pc:sldMasterMk cId="3078725625" sldId="2147483699"/>
            <pc:sldLayoutMk cId="1127368439" sldId="2147483689"/>
          </pc:sldLayoutMkLst>
        </pc:sldLayoutChg>
        <pc:sldLayoutChg chg="add del">
          <pc:chgData name="Paulina Matysek" userId="S::pmatysek@sp58.lublin.eu::7377d346-8f27-4825-88b6-751b84922cfe" providerId="AD" clId="Web-{3F166713-369D-41BD-9921-E7CE1F3096E0}" dt="2021-09-16T07:52:11.298" v="22"/>
          <pc:sldLayoutMkLst>
            <pc:docMk/>
            <pc:sldMasterMk cId="3078725625" sldId="2147483699"/>
            <pc:sldLayoutMk cId="532895128" sldId="2147483690"/>
          </pc:sldLayoutMkLst>
        </pc:sldLayoutChg>
        <pc:sldLayoutChg chg="add del">
          <pc:chgData name="Paulina Matysek" userId="S::pmatysek@sp58.lublin.eu::7377d346-8f27-4825-88b6-751b84922cfe" providerId="AD" clId="Web-{3F166713-369D-41BD-9921-E7CE1F3096E0}" dt="2021-09-16T07:52:11.298" v="22"/>
          <pc:sldLayoutMkLst>
            <pc:docMk/>
            <pc:sldMasterMk cId="3078725625" sldId="2147483699"/>
            <pc:sldLayoutMk cId="3567747383" sldId="2147483691"/>
          </pc:sldLayoutMkLst>
        </pc:sldLayoutChg>
        <pc:sldLayoutChg chg="add del">
          <pc:chgData name="Paulina Matysek" userId="S::pmatysek@sp58.lublin.eu::7377d346-8f27-4825-88b6-751b84922cfe" providerId="AD" clId="Web-{3F166713-369D-41BD-9921-E7CE1F3096E0}" dt="2021-09-16T07:52:11.298" v="22"/>
          <pc:sldLayoutMkLst>
            <pc:docMk/>
            <pc:sldMasterMk cId="3078725625" sldId="2147483699"/>
            <pc:sldLayoutMk cId="2110550309" sldId="2147483692"/>
          </pc:sldLayoutMkLst>
        </pc:sldLayoutChg>
        <pc:sldLayoutChg chg="add del">
          <pc:chgData name="Paulina Matysek" userId="S::pmatysek@sp58.lublin.eu::7377d346-8f27-4825-88b6-751b84922cfe" providerId="AD" clId="Web-{3F166713-369D-41BD-9921-E7CE1F3096E0}" dt="2021-09-16T07:52:11.298" v="22"/>
          <pc:sldLayoutMkLst>
            <pc:docMk/>
            <pc:sldMasterMk cId="3078725625" sldId="2147483699"/>
            <pc:sldLayoutMk cId="625982144" sldId="2147483693"/>
          </pc:sldLayoutMkLst>
        </pc:sldLayoutChg>
        <pc:sldLayoutChg chg="add del">
          <pc:chgData name="Paulina Matysek" userId="S::pmatysek@sp58.lublin.eu::7377d346-8f27-4825-88b6-751b84922cfe" providerId="AD" clId="Web-{3F166713-369D-41BD-9921-E7CE1F3096E0}" dt="2021-09-16T07:52:11.298" v="22"/>
          <pc:sldLayoutMkLst>
            <pc:docMk/>
            <pc:sldMasterMk cId="3078725625" sldId="2147483699"/>
            <pc:sldLayoutMk cId="2995686562" sldId="2147483694"/>
          </pc:sldLayoutMkLst>
        </pc:sldLayoutChg>
        <pc:sldLayoutChg chg="add del">
          <pc:chgData name="Paulina Matysek" userId="S::pmatysek@sp58.lublin.eu::7377d346-8f27-4825-88b6-751b84922cfe" providerId="AD" clId="Web-{3F166713-369D-41BD-9921-E7CE1F3096E0}" dt="2021-09-16T07:52:11.298" v="22"/>
          <pc:sldLayoutMkLst>
            <pc:docMk/>
            <pc:sldMasterMk cId="3078725625" sldId="2147483699"/>
            <pc:sldLayoutMk cId="2579819891" sldId="2147483695"/>
          </pc:sldLayoutMkLst>
        </pc:sldLayoutChg>
        <pc:sldLayoutChg chg="add del">
          <pc:chgData name="Paulina Matysek" userId="S::pmatysek@sp58.lublin.eu::7377d346-8f27-4825-88b6-751b84922cfe" providerId="AD" clId="Web-{3F166713-369D-41BD-9921-E7CE1F3096E0}" dt="2021-09-16T07:52:11.298" v="22"/>
          <pc:sldLayoutMkLst>
            <pc:docMk/>
            <pc:sldMasterMk cId="3078725625" sldId="2147483699"/>
            <pc:sldLayoutMk cId="3361812372" sldId="2147483696"/>
          </pc:sldLayoutMkLst>
        </pc:sldLayoutChg>
        <pc:sldLayoutChg chg="add del">
          <pc:chgData name="Paulina Matysek" userId="S::pmatysek@sp58.lublin.eu::7377d346-8f27-4825-88b6-751b84922cfe" providerId="AD" clId="Web-{3F166713-369D-41BD-9921-E7CE1F3096E0}" dt="2021-09-16T07:52:11.298" v="22"/>
          <pc:sldLayoutMkLst>
            <pc:docMk/>
            <pc:sldMasterMk cId="3078725625" sldId="2147483699"/>
            <pc:sldLayoutMk cId="2434052704" sldId="2147483697"/>
          </pc:sldLayoutMkLst>
        </pc:sldLayoutChg>
        <pc:sldLayoutChg chg="add del">
          <pc:chgData name="Paulina Matysek" userId="S::pmatysek@sp58.lublin.eu::7377d346-8f27-4825-88b6-751b84922cfe" providerId="AD" clId="Web-{3F166713-369D-41BD-9921-E7CE1F3096E0}" dt="2021-09-16T07:52:11.298" v="22"/>
          <pc:sldLayoutMkLst>
            <pc:docMk/>
            <pc:sldMasterMk cId="3078725625" sldId="2147483699"/>
            <pc:sldLayoutMk cId="2815617919" sldId="2147483698"/>
          </pc:sldLayoutMkLst>
        </pc:sldLayoutChg>
      </pc:sldMasterChg>
    </pc:docChg>
  </pc:docChgLst>
  <pc:docChgLst>
    <pc:chgData name="Paulina Matysek" userId="S::pmatysek@sp58.lublin.eu::7377d346-8f27-4825-88b6-751b84922cfe" providerId="AD" clId="Web-{41F2FC97-B9AA-4A48-222A-2F3402F7FA9B}"/>
    <pc:docChg chg="addSld modSld">
      <pc:chgData name="Paulina Matysek" userId="S::pmatysek@sp58.lublin.eu::7377d346-8f27-4825-88b6-751b84922cfe" providerId="AD" clId="Web-{41F2FC97-B9AA-4A48-222A-2F3402F7FA9B}" dt="2021-09-20T09:04:02.289" v="74"/>
      <pc:docMkLst>
        <pc:docMk/>
      </pc:docMkLst>
      <pc:sldChg chg="addSp delSp modSp new mod setBg">
        <pc:chgData name="Paulina Matysek" userId="S::pmatysek@sp58.lublin.eu::7377d346-8f27-4825-88b6-751b84922cfe" providerId="AD" clId="Web-{41F2FC97-B9AA-4A48-222A-2F3402F7FA9B}" dt="2021-09-20T09:04:02.289" v="74"/>
        <pc:sldMkLst>
          <pc:docMk/>
          <pc:sldMk cId="3074053924" sldId="257"/>
        </pc:sldMkLst>
        <pc:spChg chg="mod">
          <ac:chgData name="Paulina Matysek" userId="S::pmatysek@sp58.lublin.eu::7377d346-8f27-4825-88b6-751b84922cfe" providerId="AD" clId="Web-{41F2FC97-B9AA-4A48-222A-2F3402F7FA9B}" dt="2021-09-20T08:55:30.384" v="65" actId="20577"/>
          <ac:spMkLst>
            <pc:docMk/>
            <pc:sldMk cId="3074053924" sldId="257"/>
            <ac:spMk id="2" creationId="{6A5BB1FA-9DE2-466E-81BE-1CA8C5A40DC9}"/>
          </ac:spMkLst>
        </pc:spChg>
        <pc:spChg chg="del">
          <ac:chgData name="Paulina Matysek" userId="S::pmatysek@sp58.lublin.eu::7377d346-8f27-4825-88b6-751b84922cfe" providerId="AD" clId="Web-{41F2FC97-B9AA-4A48-222A-2F3402F7FA9B}" dt="2021-09-20T08:43:28.427" v="1"/>
          <ac:spMkLst>
            <pc:docMk/>
            <pc:sldMk cId="3074053924" sldId="257"/>
            <ac:spMk id="3" creationId="{700ACDAF-A6F9-4EF1-A685-5A726C028DAF}"/>
          </ac:spMkLst>
        </pc:spChg>
        <pc:spChg chg="add">
          <ac:chgData name="Paulina Matysek" userId="S::pmatysek@sp58.lublin.eu::7377d346-8f27-4825-88b6-751b84922cfe" providerId="AD" clId="Web-{41F2FC97-B9AA-4A48-222A-2F3402F7FA9B}" dt="2021-09-20T08:56:06.651" v="66"/>
          <ac:spMkLst>
            <pc:docMk/>
            <pc:sldMk cId="3074053924" sldId="257"/>
            <ac:spMk id="5" creationId="{F92414D2-9AC9-4161-8A25-DD71B703C64C}"/>
          </ac:spMkLst>
        </pc:spChg>
        <pc:spChg chg="add mod">
          <ac:chgData name="Paulina Matysek" userId="S::pmatysek@sp58.lublin.eu::7377d346-8f27-4825-88b6-751b84922cfe" providerId="AD" clId="Web-{41F2FC97-B9AA-4A48-222A-2F3402F7FA9B}" dt="2021-09-20T08:54:02.225" v="46" actId="20577"/>
          <ac:spMkLst>
            <pc:docMk/>
            <pc:sldMk cId="3074053924" sldId="257"/>
            <ac:spMk id="8" creationId="{BFD95E1F-A5D0-47A5-924D-D21B36F60951}"/>
          </ac:spMkLst>
        </pc:spChg>
        <pc:spChg chg="add">
          <ac:chgData name="Paulina Matysek" userId="S::pmatysek@sp58.lublin.eu::7377d346-8f27-4825-88b6-751b84922cfe" providerId="AD" clId="Web-{41F2FC97-B9AA-4A48-222A-2F3402F7FA9B}" dt="2021-09-20T09:03:51.382" v="72"/>
          <ac:spMkLst>
            <pc:docMk/>
            <pc:sldMk cId="3074053924" sldId="257"/>
            <ac:spMk id="10" creationId="{2D30DBDA-2D60-4A77-AD15-AA778660BBA2}"/>
          </ac:spMkLst>
        </pc:spChg>
        <pc:spChg chg="add">
          <ac:chgData name="Paulina Matysek" userId="S::pmatysek@sp58.lublin.eu::7377d346-8f27-4825-88b6-751b84922cfe" providerId="AD" clId="Web-{41F2FC97-B9AA-4A48-222A-2F3402F7FA9B}" dt="2021-09-20T08:53:35.850" v="39"/>
          <ac:spMkLst>
            <pc:docMk/>
            <pc:sldMk cId="3074053924" sldId="257"/>
            <ac:spMk id="11" creationId="{7B49DDE3-D095-6B49-8468-C97AFBEC5703}"/>
          </ac:spMkLst>
        </pc:spChg>
        <pc:spChg chg="add">
          <ac:chgData name="Paulina Matysek" userId="S::pmatysek@sp58.lublin.eu::7377d346-8f27-4825-88b6-751b84922cfe" providerId="AD" clId="Web-{41F2FC97-B9AA-4A48-222A-2F3402F7FA9B}" dt="2021-09-20T08:53:35.850" v="39"/>
          <ac:spMkLst>
            <pc:docMk/>
            <pc:sldMk cId="3074053924" sldId="257"/>
            <ac:spMk id="13" creationId="{C3CA578B-5FA2-42B3-85A7-E78AFE06B447}"/>
          </ac:spMkLst>
        </pc:spChg>
        <pc:picChg chg="add mod ord">
          <ac:chgData name="Paulina Matysek" userId="S::pmatysek@sp58.lublin.eu::7377d346-8f27-4825-88b6-751b84922cfe" providerId="AD" clId="Web-{41F2FC97-B9AA-4A48-222A-2F3402F7FA9B}" dt="2021-09-20T08:53:35.850" v="39"/>
          <ac:picMkLst>
            <pc:docMk/>
            <pc:sldMk cId="3074053924" sldId="257"/>
            <ac:picMk id="4" creationId="{503C2564-F3F2-42EA-82A6-B2294DA20694}"/>
          </ac:picMkLst>
        </pc:picChg>
        <pc:picChg chg="add del mod">
          <ac:chgData name="Paulina Matysek" userId="S::pmatysek@sp58.lublin.eu::7377d346-8f27-4825-88b6-751b84922cfe" providerId="AD" clId="Web-{41F2FC97-B9AA-4A48-222A-2F3402F7FA9B}" dt="2021-09-20T08:56:13.760" v="68"/>
          <ac:picMkLst>
            <pc:docMk/>
            <pc:sldMk cId="3074053924" sldId="257"/>
            <ac:picMk id="6" creationId="{7C00C950-F3B1-441E-8F42-0AFA6C4996A6}"/>
          </ac:picMkLst>
        </pc:picChg>
        <pc:picChg chg="add del mod">
          <ac:chgData name="Paulina Matysek" userId="S::pmatysek@sp58.lublin.eu::7377d346-8f27-4825-88b6-751b84922cfe" providerId="AD" clId="Web-{41F2FC97-B9AA-4A48-222A-2F3402F7FA9B}" dt="2021-09-20T09:03:14.209" v="70"/>
          <ac:picMkLst>
            <pc:docMk/>
            <pc:sldMk cId="3074053924" sldId="257"/>
            <ac:picMk id="7" creationId="{A5A48145-8298-4254-9807-A8C72C213AA1}"/>
          </ac:picMkLst>
        </pc:picChg>
        <pc:picChg chg="add del mod">
          <ac:chgData name="Paulina Matysek" userId="S::pmatysek@sp58.lublin.eu::7377d346-8f27-4825-88b6-751b84922cfe" providerId="AD" clId="Web-{41F2FC97-B9AA-4A48-222A-2F3402F7FA9B}" dt="2021-09-20T09:04:02.289" v="74"/>
          <ac:picMkLst>
            <pc:docMk/>
            <pc:sldMk cId="3074053924" sldId="257"/>
            <ac:picMk id="9" creationId="{322391F2-6CE9-4EA9-A1D9-D53E911DA429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5247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418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826343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091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696098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9806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3167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7246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5362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9466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9/20/2021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9294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8784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4460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1839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9/20/2021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7324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8401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6454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ScDWBlZaUMo?feature=oembed" TargetMode="Externa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>
            <a:extLst>
              <a:ext uri="{FF2B5EF4-FFF2-40B4-BE49-F238E27FC236}">
                <a16:creationId xmlns:a16="http://schemas.microsoft.com/office/drawing/2014/main" id="{7EA334A3-FD5F-44F5-ADDF-DF7A5CCAE8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89" b="6020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63957" y="1393918"/>
            <a:ext cx="3797488" cy="4310354"/>
          </a:xfrm>
        </p:spPr>
        <p:txBody>
          <a:bodyPr>
            <a:noAutofit/>
          </a:bodyPr>
          <a:lstStyle/>
          <a:p>
            <a:pPr algn="ctr"/>
            <a:r>
              <a:rPr lang="pl-PL" sz="6600" dirty="0">
                <a:solidFill>
                  <a:srgbClr val="FFFFFF"/>
                </a:solidFill>
                <a:cs typeface="Calibri Light"/>
              </a:rPr>
              <a:t>Światowy Dzień Orderu Uśmiechu</a:t>
            </a:r>
            <a:endParaRPr lang="pl-PL" sz="6600" dirty="0">
              <a:solidFill>
                <a:srgbClr val="FFFFFF"/>
              </a:solidFill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882046" y="616045"/>
            <a:ext cx="4405691" cy="4938593"/>
          </a:xfrm>
        </p:spPr>
        <p:txBody>
          <a:bodyPr>
            <a:normAutofit/>
          </a:bodyPr>
          <a:lstStyle/>
          <a:p>
            <a:pPr algn="ctr"/>
            <a:r>
              <a:rPr lang="pl-PL" sz="4800" b="1">
                <a:solidFill>
                  <a:srgbClr val="FF0000"/>
                </a:solidFill>
              </a:rPr>
              <a:t>21 WRZEŚNIA</a:t>
            </a:r>
          </a:p>
        </p:txBody>
      </p:sp>
    </p:spTree>
    <p:extLst>
      <p:ext uri="{BB962C8B-B14F-4D97-AF65-F5344CB8AC3E}">
        <p14:creationId xmlns:p14="http://schemas.microsoft.com/office/powerpoint/2010/main" val="6503171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A5BB1FA-9DE2-466E-81BE-1CA8C5A40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7135" y="198030"/>
            <a:ext cx="6508276" cy="1746233"/>
          </a:xfrm>
        </p:spPr>
        <p:txBody>
          <a:bodyPr anchor="ctr">
            <a:normAutofit fontScale="90000"/>
          </a:bodyPr>
          <a:lstStyle/>
          <a:p>
            <a:pPr algn="ctr">
              <a:lnSpc>
                <a:spcPct val="90000"/>
              </a:lnSpc>
            </a:pPr>
            <a:r>
              <a:rPr lang="pl-PL" sz="3600" u="sng">
                <a:solidFill>
                  <a:srgbClr val="FFFF00"/>
                </a:solidFill>
                <a:latin typeface="Algerian"/>
                <a:ea typeface="+mj-lt"/>
                <a:cs typeface="+mj-lt"/>
              </a:rPr>
              <a:t>Order Uśmiechu</a:t>
            </a:r>
            <a:r>
              <a:rPr lang="pl-PL" sz="1300" u="sng">
                <a:solidFill>
                  <a:srgbClr val="FFFF00"/>
                </a:solidFill>
                <a:latin typeface="Algerian"/>
                <a:ea typeface="+mj-lt"/>
                <a:cs typeface="+mj-lt"/>
              </a:rPr>
              <a:t> </a:t>
            </a:r>
            <a:br>
              <a:rPr lang="pl-PL" sz="1300" u="sng">
                <a:solidFill>
                  <a:srgbClr val="FFFF00"/>
                </a:solidFill>
                <a:latin typeface="Algerian"/>
                <a:ea typeface="+mj-lt"/>
                <a:cs typeface="+mj-lt"/>
              </a:rPr>
            </a:br>
            <a:br>
              <a:rPr lang="pl-PL" sz="1300" u="sng">
                <a:latin typeface="Algerian"/>
                <a:ea typeface="+mj-lt"/>
                <a:cs typeface="+mj-lt"/>
              </a:rPr>
            </a:br>
            <a:r>
              <a:rPr lang="pl-PL" sz="2400">
                <a:solidFill>
                  <a:srgbClr val="FFFF00"/>
                </a:solidFill>
                <a:latin typeface="Abadi"/>
                <a:ea typeface="+mj-lt"/>
                <a:cs typeface="+mj-lt"/>
              </a:rPr>
              <a:t>–  </a:t>
            </a:r>
            <a:r>
              <a:rPr lang="pl-PL" sz="2800">
                <a:solidFill>
                  <a:srgbClr val="FFFF00"/>
                </a:solidFill>
                <a:latin typeface="Abadi"/>
                <a:ea typeface="+mj-lt"/>
                <a:cs typeface="+mj-lt"/>
              </a:rPr>
              <a:t>to międzynarodowe odznaczenie nadawane za działania przynoszące dzieciom radość ;-)</a:t>
            </a:r>
            <a:endParaRPr lang="pl-PL" sz="2800">
              <a:solidFill>
                <a:srgbClr val="FFFF00"/>
              </a:solidFill>
              <a:latin typeface="Abadi"/>
              <a:cs typeface="AngsanaUPC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FD95E1F-A5D0-47A5-924D-D21B36F609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6168" y="2199217"/>
            <a:ext cx="5450574" cy="366731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buNone/>
            </a:pPr>
            <a:r>
              <a:rPr lang="pl-PL" sz="2400" b="1">
                <a:latin typeface="Georgia Pro Cond Semibold"/>
              </a:rPr>
              <a:t>Na pomysł nadawania Orderu Uśmiechu wpadła w 1968 r. redakcja </a:t>
            </a:r>
            <a:endParaRPr lang="en-US" sz="2400">
              <a:latin typeface="Trebuchet MS" panose="020B0603020202020204"/>
            </a:endParaRPr>
          </a:p>
          <a:p>
            <a:pPr marL="0" indent="0" algn="ctr">
              <a:buNone/>
            </a:pPr>
            <a:r>
              <a:rPr lang="pl-PL" sz="2400" b="1">
                <a:latin typeface="Georgia Pro Cond Semibold"/>
              </a:rPr>
              <a:t>„Kuriera Polskiego. </a:t>
            </a:r>
            <a:br>
              <a:rPr lang="pl-PL" sz="2400" b="1">
                <a:latin typeface="Georgia Pro Cond Semibold"/>
              </a:rPr>
            </a:br>
            <a:br>
              <a:rPr lang="pl-PL" sz="2400" b="1">
                <a:latin typeface="Georgia Pro Cond Semibold"/>
              </a:rPr>
            </a:br>
            <a:r>
              <a:rPr lang="pl-PL" sz="2400" b="1">
                <a:latin typeface="Georgia Pro Cond Semibold"/>
              </a:rPr>
              <a:t>Inspiracją był wywiad z Wandą Chotomską z okazji 5-lecia </a:t>
            </a:r>
            <a:r>
              <a:rPr lang="pl-PL" sz="2400">
                <a:latin typeface="Georgia Pro Cond Semibold"/>
              </a:rPr>
              <a:t>dobranocki dla dzieci "Jacek i Agatka", gdzie pisarka opowiedziała o chłopcu ze szpitala rehabilitacyjnego pod Warszawą, który chciał nagrodzić Jacka.</a:t>
            </a:r>
            <a:endParaRPr lang="en-US" sz="2400">
              <a:ea typeface="+mn-lt"/>
              <a:cs typeface="+mn-lt"/>
            </a:endParaRPr>
          </a:p>
          <a:p>
            <a:pPr algn="ctr"/>
            <a:endParaRPr lang="en-US" sz="2400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29A61217-CD97-497B-AFF6-046A7E2803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369" y="200025"/>
            <a:ext cx="3691731" cy="3670565"/>
          </a:xfrm>
          <a:prstGeom prst="rect">
            <a:avLst/>
          </a:prstGeom>
        </p:spPr>
      </p:pic>
      <p:pic>
        <p:nvPicPr>
          <p:cNvPr id="12" name="Picture 13">
            <a:extLst>
              <a:ext uri="{FF2B5EF4-FFF2-40B4-BE49-F238E27FC236}">
                <a16:creationId xmlns:a16="http://schemas.microsoft.com/office/drawing/2014/main" id="{70DFA46A-B607-4767-B827-E7BB248368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817" y="4079445"/>
            <a:ext cx="3243262" cy="2617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0539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BFE82DD-2BD2-4090-AB25-371DEEFB6C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B73BFA1-FC61-425A-84A1-4761C156C4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FD1D45B-3A4F-4DAC-A585-3235AE126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4136EFF2-D71E-4DC8-86E2-364203BE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9358896D-DBC1-4EA4-88A0-A826BED41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5D23D5D6-DC69-43D4-98FB-57CF19784B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8D5D5058-317F-40AB-9EB3-40C2D5FD6E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7E3EF343-E091-452A-99B0-1A096E896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EE99F000-CFF8-47D6-8A67-0DEADA7ED2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98B6774B-A958-4387-BEE0-9E41613122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DA31937E-FB68-447A-BAF9-27031187D9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EC6E6F3-FF91-4B9A-B5D9-6C77A958A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4090" y="1028793"/>
            <a:ext cx="5988939" cy="5432488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4400" b="1" i="1" err="1">
                <a:solidFill>
                  <a:srgbClr val="FFFF00"/>
                </a:solidFill>
                <a:latin typeface="Times"/>
                <a:cs typeface="Times"/>
              </a:rPr>
              <a:t>Kto</a:t>
            </a:r>
            <a:r>
              <a:rPr lang="en-US" sz="4400" b="1" i="1">
                <a:solidFill>
                  <a:srgbClr val="FFFF00"/>
                </a:solidFill>
                <a:latin typeface="Times"/>
                <a:cs typeface="Times"/>
              </a:rPr>
              <a:t> jest </a:t>
            </a:r>
            <a:r>
              <a:rPr lang="en-US" sz="4400" b="1" i="1" err="1">
                <a:solidFill>
                  <a:srgbClr val="FFFF00"/>
                </a:solidFill>
                <a:latin typeface="Times"/>
                <a:cs typeface="Times"/>
              </a:rPr>
              <a:t>autorem</a:t>
            </a:r>
            <a:r>
              <a:rPr lang="en-US" sz="4400" b="1" i="1">
                <a:solidFill>
                  <a:srgbClr val="FFFF00"/>
                </a:solidFill>
                <a:latin typeface="Times"/>
                <a:cs typeface="Times"/>
              </a:rPr>
              <a:t> </a:t>
            </a:r>
            <a:r>
              <a:rPr lang="en-US" sz="4400" b="1" i="1" err="1">
                <a:solidFill>
                  <a:srgbClr val="FFFF00"/>
                </a:solidFill>
                <a:latin typeface="Times"/>
                <a:cs typeface="Times"/>
              </a:rPr>
              <a:t>projektu</a:t>
            </a:r>
            <a:r>
              <a:rPr lang="en-US" sz="4400" b="1" i="1">
                <a:solidFill>
                  <a:srgbClr val="FFFF00"/>
                </a:solidFill>
                <a:latin typeface="Times"/>
                <a:cs typeface="Times"/>
              </a:rPr>
              <a:t> </a:t>
            </a:r>
            <a:r>
              <a:rPr lang="en-US" sz="4400" b="1" i="1" err="1">
                <a:solidFill>
                  <a:srgbClr val="FFFF00"/>
                </a:solidFill>
                <a:latin typeface="Times"/>
                <a:cs typeface="Times"/>
              </a:rPr>
              <a:t>Orderu</a:t>
            </a:r>
            <a:r>
              <a:rPr lang="en-US" sz="4400" b="1" i="1">
                <a:solidFill>
                  <a:srgbClr val="FFFF00"/>
                </a:solidFill>
                <a:latin typeface="Times"/>
                <a:cs typeface="Times"/>
              </a:rPr>
              <a:t> </a:t>
            </a:r>
            <a:r>
              <a:rPr lang="en-US" sz="4400" b="1" i="1" err="1">
                <a:solidFill>
                  <a:srgbClr val="FFFF00"/>
                </a:solidFill>
                <a:latin typeface="Times"/>
                <a:cs typeface="Times"/>
              </a:rPr>
              <a:t>Uśmiechu</a:t>
            </a:r>
            <a:r>
              <a:rPr lang="en-US" sz="4400" b="1" i="1">
                <a:solidFill>
                  <a:srgbClr val="FFFF00"/>
                </a:solidFill>
                <a:latin typeface="Times"/>
                <a:cs typeface="Times"/>
              </a:rPr>
              <a:t>?</a:t>
            </a:r>
            <a:r>
              <a:rPr lang="en-US" sz="4400" i="1">
                <a:solidFill>
                  <a:srgbClr val="FFFF00"/>
                </a:solidFill>
                <a:latin typeface="Times"/>
                <a:cs typeface="Times"/>
              </a:rPr>
              <a:t> </a:t>
            </a:r>
            <a:br>
              <a:rPr lang="en-US" sz="4400" i="1">
                <a:latin typeface="The Serif Hand Extrablack"/>
              </a:rPr>
            </a:br>
            <a:br>
              <a:rPr lang="en-US" sz="3200"/>
            </a:br>
            <a:r>
              <a:rPr lang="en-US" sz="3200">
                <a:solidFill>
                  <a:schemeClr val="tx1">
                    <a:lumMod val="95000"/>
                  </a:schemeClr>
                </a:solidFill>
                <a:latin typeface="Times"/>
                <a:cs typeface="Times"/>
              </a:rPr>
              <a:t>Projekt </a:t>
            </a:r>
            <a:r>
              <a:rPr lang="en-US" sz="3200" err="1">
                <a:solidFill>
                  <a:schemeClr val="tx1">
                    <a:lumMod val="95000"/>
                  </a:schemeClr>
                </a:solidFill>
                <a:latin typeface="Times"/>
                <a:cs typeface="Times"/>
              </a:rPr>
              <a:t>Orderu</a:t>
            </a:r>
            <a:r>
              <a:rPr lang="en-US" sz="3200">
                <a:solidFill>
                  <a:schemeClr val="tx1">
                    <a:lumMod val="95000"/>
                  </a:schemeClr>
                </a:solidFill>
                <a:latin typeface="Times"/>
                <a:cs typeface="Times"/>
              </a:rPr>
              <a:t> </a:t>
            </a:r>
            <a:r>
              <a:rPr lang="en-US" sz="3200" err="1">
                <a:solidFill>
                  <a:schemeClr val="tx1">
                    <a:lumMod val="95000"/>
                  </a:schemeClr>
                </a:solidFill>
                <a:latin typeface="Times"/>
                <a:cs typeface="Times"/>
              </a:rPr>
              <a:t>Uśmiechu</a:t>
            </a:r>
            <a:r>
              <a:rPr lang="en-US" sz="3200">
                <a:solidFill>
                  <a:schemeClr val="tx1">
                    <a:lumMod val="95000"/>
                  </a:schemeClr>
                </a:solidFill>
                <a:latin typeface="Times"/>
                <a:cs typeface="Times"/>
              </a:rPr>
              <a:t> </a:t>
            </a:r>
            <a:r>
              <a:rPr lang="en-US" sz="3200" err="1">
                <a:solidFill>
                  <a:schemeClr val="tx1">
                    <a:lumMod val="95000"/>
                  </a:schemeClr>
                </a:solidFill>
                <a:latin typeface="Times"/>
                <a:cs typeface="Times"/>
              </a:rPr>
              <a:t>stworzyła</a:t>
            </a:r>
            <a:r>
              <a:rPr lang="en-US" sz="3200">
                <a:solidFill>
                  <a:schemeClr val="tx1">
                    <a:lumMod val="95000"/>
                  </a:schemeClr>
                </a:solidFill>
                <a:latin typeface="Times"/>
                <a:cs typeface="Times"/>
              </a:rPr>
              <a:t> </a:t>
            </a:r>
            <a:r>
              <a:rPr lang="en-US" sz="3200" err="1">
                <a:solidFill>
                  <a:schemeClr val="tx1">
                    <a:lumMod val="95000"/>
                  </a:schemeClr>
                </a:solidFill>
                <a:latin typeface="Times"/>
                <a:cs typeface="Times"/>
              </a:rPr>
              <a:t>dziewięciolatka</a:t>
            </a:r>
            <a:br>
              <a:rPr lang="en-US" sz="3200">
                <a:solidFill>
                  <a:schemeClr val="tx1">
                    <a:lumMod val="95000"/>
                  </a:schemeClr>
                </a:solidFill>
                <a:latin typeface="Times"/>
                <a:cs typeface="Times"/>
              </a:rPr>
            </a:br>
            <a:r>
              <a:rPr lang="en-US" sz="3200">
                <a:solidFill>
                  <a:schemeClr val="tx1">
                    <a:lumMod val="95000"/>
                  </a:schemeClr>
                </a:solidFill>
                <a:latin typeface="Times"/>
                <a:cs typeface="Times"/>
              </a:rPr>
              <a:t>z </a:t>
            </a:r>
            <a:r>
              <a:rPr lang="en-US" sz="3200" err="1">
                <a:solidFill>
                  <a:schemeClr val="tx1">
                    <a:lumMod val="95000"/>
                  </a:schemeClr>
                </a:solidFill>
                <a:latin typeface="Times"/>
                <a:cs typeface="Times"/>
              </a:rPr>
              <a:t>Głuchołaz</a:t>
            </a:r>
            <a:r>
              <a:rPr lang="en-US" sz="3200">
                <a:solidFill>
                  <a:schemeClr val="tx1">
                    <a:lumMod val="95000"/>
                  </a:schemeClr>
                </a:solidFill>
                <a:latin typeface="Times"/>
                <a:cs typeface="Times"/>
              </a:rPr>
              <a:t> – </a:t>
            </a:r>
            <a:r>
              <a:rPr lang="en-US" sz="3200" err="1">
                <a:solidFill>
                  <a:schemeClr val="tx1">
                    <a:lumMod val="95000"/>
                  </a:schemeClr>
                </a:solidFill>
                <a:latin typeface="Times"/>
                <a:cs typeface="Times"/>
              </a:rPr>
              <a:t>Ewa</a:t>
            </a:r>
            <a:r>
              <a:rPr lang="en-US" sz="3200">
                <a:solidFill>
                  <a:schemeClr val="tx1">
                    <a:lumMod val="95000"/>
                  </a:schemeClr>
                </a:solidFill>
                <a:latin typeface="Times"/>
                <a:cs typeface="Times"/>
              </a:rPr>
              <a:t> Chrobak. </a:t>
            </a:r>
            <a:br>
              <a:rPr lang="en-US" sz="3200">
                <a:latin typeface="Times"/>
              </a:rPr>
            </a:br>
            <a:r>
              <a:rPr lang="en-US" sz="3200">
                <a:solidFill>
                  <a:schemeClr val="tx1">
                    <a:lumMod val="95000"/>
                  </a:schemeClr>
                </a:solidFill>
                <a:latin typeface="Times"/>
                <a:cs typeface="Times"/>
              </a:rPr>
              <a:t>Od </a:t>
            </a:r>
            <a:r>
              <a:rPr lang="en-US" sz="3200" err="1">
                <a:solidFill>
                  <a:schemeClr val="tx1">
                    <a:lumMod val="95000"/>
                  </a:schemeClr>
                </a:solidFill>
                <a:latin typeface="Times"/>
                <a:cs typeface="Times"/>
              </a:rPr>
              <a:t>talerzyka</a:t>
            </a:r>
            <a:r>
              <a:rPr lang="en-US" sz="3200">
                <a:solidFill>
                  <a:schemeClr val="tx1">
                    <a:lumMod val="95000"/>
                  </a:schemeClr>
                </a:solidFill>
                <a:latin typeface="Times"/>
                <a:cs typeface="Times"/>
              </a:rPr>
              <a:t> </a:t>
            </a:r>
            <a:r>
              <a:rPr lang="en-US" sz="3200" err="1">
                <a:solidFill>
                  <a:schemeClr val="tx1">
                    <a:lumMod val="95000"/>
                  </a:schemeClr>
                </a:solidFill>
                <a:latin typeface="Times"/>
                <a:cs typeface="Times"/>
              </a:rPr>
              <a:t>i</a:t>
            </a:r>
            <a:r>
              <a:rPr lang="en-US" sz="3200">
                <a:solidFill>
                  <a:schemeClr val="tx1">
                    <a:lumMod val="95000"/>
                  </a:schemeClr>
                </a:solidFill>
                <a:latin typeface="Times"/>
                <a:cs typeface="Times"/>
              </a:rPr>
              <a:t> </a:t>
            </a:r>
            <a:r>
              <a:rPr lang="en-US" sz="3200" err="1">
                <a:solidFill>
                  <a:schemeClr val="tx1">
                    <a:lumMod val="95000"/>
                  </a:schemeClr>
                </a:solidFill>
                <a:latin typeface="Times"/>
                <a:cs typeface="Times"/>
              </a:rPr>
              <a:t>szklanki</a:t>
            </a:r>
            <a:r>
              <a:rPr lang="en-US" sz="3200">
                <a:solidFill>
                  <a:schemeClr val="tx1">
                    <a:lumMod val="95000"/>
                  </a:schemeClr>
                </a:solidFill>
                <a:latin typeface="Times"/>
                <a:cs typeface="Times"/>
              </a:rPr>
              <a:t> </a:t>
            </a:r>
            <a:r>
              <a:rPr lang="en-US" sz="3200" err="1">
                <a:solidFill>
                  <a:schemeClr val="tx1">
                    <a:lumMod val="95000"/>
                  </a:schemeClr>
                </a:solidFill>
                <a:latin typeface="Times"/>
                <a:cs typeface="Times"/>
              </a:rPr>
              <a:t>odrysowała</a:t>
            </a:r>
            <a:r>
              <a:rPr lang="en-US" sz="3200">
                <a:solidFill>
                  <a:schemeClr val="tx1">
                    <a:lumMod val="95000"/>
                  </a:schemeClr>
                </a:solidFill>
                <a:latin typeface="Times"/>
                <a:cs typeface="Times"/>
              </a:rPr>
              <a:t> </a:t>
            </a:r>
            <a:r>
              <a:rPr lang="en-US" sz="3200" err="1">
                <a:solidFill>
                  <a:schemeClr val="tx1">
                    <a:lumMod val="95000"/>
                  </a:schemeClr>
                </a:solidFill>
                <a:latin typeface="Times"/>
                <a:cs typeface="Times"/>
              </a:rPr>
              <a:t>słońce</a:t>
            </a:r>
            <a:r>
              <a:rPr lang="en-US" sz="3200">
                <a:solidFill>
                  <a:schemeClr val="tx1">
                    <a:lumMod val="95000"/>
                  </a:schemeClr>
                </a:solidFill>
                <a:latin typeface="Times"/>
                <a:cs typeface="Times"/>
              </a:rPr>
              <a:t>, do </a:t>
            </a:r>
            <a:r>
              <a:rPr lang="en-US" sz="3200" err="1">
                <a:solidFill>
                  <a:schemeClr val="tx1">
                    <a:lumMod val="95000"/>
                  </a:schemeClr>
                </a:solidFill>
                <a:latin typeface="Times"/>
                <a:cs typeface="Times"/>
              </a:rPr>
              <a:t>którego</a:t>
            </a:r>
            <a:r>
              <a:rPr lang="en-US" sz="3200">
                <a:solidFill>
                  <a:schemeClr val="tx1">
                    <a:lumMod val="95000"/>
                  </a:schemeClr>
                </a:solidFill>
                <a:latin typeface="Times"/>
                <a:cs typeface="Times"/>
              </a:rPr>
              <a:t> </a:t>
            </a:r>
            <a:r>
              <a:rPr lang="en-US" sz="3200" err="1">
                <a:solidFill>
                  <a:schemeClr val="tx1">
                    <a:lumMod val="95000"/>
                  </a:schemeClr>
                </a:solidFill>
                <a:latin typeface="Times"/>
                <a:cs typeface="Times"/>
              </a:rPr>
              <a:t>ręcznie</a:t>
            </a:r>
            <a:r>
              <a:rPr lang="en-US" sz="3200">
                <a:solidFill>
                  <a:schemeClr val="tx1">
                    <a:lumMod val="95000"/>
                  </a:schemeClr>
                </a:solidFill>
                <a:latin typeface="Times"/>
                <a:cs typeface="Times"/>
              </a:rPr>
              <a:t> </a:t>
            </a:r>
            <a:r>
              <a:rPr lang="en-US" sz="3200" err="1">
                <a:solidFill>
                  <a:schemeClr val="tx1">
                    <a:lumMod val="95000"/>
                  </a:schemeClr>
                </a:solidFill>
                <a:latin typeface="Times"/>
                <a:cs typeface="Times"/>
              </a:rPr>
              <a:t>dorysowała</a:t>
            </a:r>
            <a:r>
              <a:rPr lang="en-US" sz="3200">
                <a:solidFill>
                  <a:schemeClr val="tx1">
                    <a:lumMod val="95000"/>
                  </a:schemeClr>
                </a:solidFill>
                <a:latin typeface="Times"/>
                <a:cs typeface="Times"/>
              </a:rPr>
              <a:t> </a:t>
            </a:r>
            <a:r>
              <a:rPr lang="en-US" sz="3200" err="1">
                <a:solidFill>
                  <a:schemeClr val="tx1">
                    <a:lumMod val="95000"/>
                  </a:schemeClr>
                </a:solidFill>
                <a:latin typeface="Times"/>
                <a:cs typeface="Times"/>
              </a:rPr>
              <a:t>nierówne</a:t>
            </a:r>
            <a:r>
              <a:rPr lang="en-US" sz="3200">
                <a:solidFill>
                  <a:schemeClr val="tx1">
                    <a:lumMod val="95000"/>
                  </a:schemeClr>
                </a:solidFill>
                <a:latin typeface="Times"/>
                <a:cs typeface="Times"/>
              </a:rPr>
              <a:t> </a:t>
            </a:r>
            <a:r>
              <a:rPr lang="en-US" sz="3200" err="1">
                <a:solidFill>
                  <a:schemeClr val="tx1">
                    <a:lumMod val="95000"/>
                  </a:schemeClr>
                </a:solidFill>
                <a:latin typeface="Times"/>
                <a:cs typeface="Times"/>
              </a:rPr>
              <a:t>promienie</a:t>
            </a:r>
            <a:r>
              <a:rPr lang="en-US" sz="3200">
                <a:solidFill>
                  <a:schemeClr val="tx1">
                    <a:lumMod val="95000"/>
                  </a:schemeClr>
                </a:solidFill>
                <a:latin typeface="Times"/>
                <a:cs typeface="Times"/>
              </a:rPr>
              <a:t>. Projekt, z </a:t>
            </a:r>
            <a:r>
              <a:rPr lang="en-US" sz="3200" err="1">
                <a:solidFill>
                  <a:schemeClr val="tx1">
                    <a:lumMod val="95000"/>
                  </a:schemeClr>
                </a:solidFill>
                <a:latin typeface="Times"/>
                <a:cs typeface="Times"/>
              </a:rPr>
              <a:t>ponad</a:t>
            </a:r>
            <a:r>
              <a:rPr lang="en-US" sz="3200">
                <a:solidFill>
                  <a:schemeClr val="tx1">
                    <a:lumMod val="95000"/>
                  </a:schemeClr>
                </a:solidFill>
                <a:latin typeface="Times"/>
                <a:cs typeface="Times"/>
              </a:rPr>
              <a:t> 44 </a:t>
            </a:r>
            <a:r>
              <a:rPr lang="en-US" sz="3200" err="1">
                <a:solidFill>
                  <a:schemeClr val="tx1">
                    <a:lumMod val="95000"/>
                  </a:schemeClr>
                </a:solidFill>
                <a:latin typeface="Times"/>
                <a:cs typeface="Times"/>
              </a:rPr>
              <a:t>tysięcy</a:t>
            </a:r>
            <a:r>
              <a:rPr lang="en-US" sz="3200">
                <a:solidFill>
                  <a:schemeClr val="tx1">
                    <a:lumMod val="95000"/>
                  </a:schemeClr>
                </a:solidFill>
                <a:latin typeface="Times"/>
                <a:cs typeface="Times"/>
              </a:rPr>
              <a:t> </a:t>
            </a:r>
            <a:r>
              <a:rPr lang="en-US" sz="3200" err="1">
                <a:solidFill>
                  <a:schemeClr val="tx1">
                    <a:lumMod val="95000"/>
                  </a:schemeClr>
                </a:solidFill>
                <a:latin typeface="Times"/>
                <a:cs typeface="Times"/>
              </a:rPr>
              <a:t>innych</a:t>
            </a:r>
            <a:r>
              <a:rPr lang="en-US" sz="3200">
                <a:solidFill>
                  <a:schemeClr val="tx1">
                    <a:lumMod val="95000"/>
                  </a:schemeClr>
                </a:solidFill>
                <a:latin typeface="Times"/>
                <a:cs typeface="Times"/>
              </a:rPr>
              <a:t> </a:t>
            </a:r>
            <a:r>
              <a:rPr lang="en-US" sz="3200" err="1">
                <a:solidFill>
                  <a:schemeClr val="tx1">
                    <a:lumMod val="95000"/>
                  </a:schemeClr>
                </a:solidFill>
                <a:latin typeface="Times"/>
                <a:cs typeface="Times"/>
              </a:rPr>
              <a:t>prac</a:t>
            </a:r>
            <a:r>
              <a:rPr lang="en-US" sz="3200">
                <a:solidFill>
                  <a:schemeClr val="tx1">
                    <a:lumMod val="95000"/>
                  </a:schemeClr>
                </a:solidFill>
                <a:latin typeface="Times"/>
                <a:cs typeface="Times"/>
              </a:rPr>
              <a:t>, </a:t>
            </a:r>
            <a:r>
              <a:rPr lang="en-US" sz="3200" err="1">
                <a:solidFill>
                  <a:schemeClr val="tx1">
                    <a:lumMod val="95000"/>
                  </a:schemeClr>
                </a:solidFill>
                <a:latin typeface="Times"/>
                <a:cs typeface="Times"/>
              </a:rPr>
              <a:t>wybrało</a:t>
            </a:r>
            <a:r>
              <a:rPr lang="en-US" sz="3200">
                <a:solidFill>
                  <a:schemeClr val="tx1">
                    <a:lumMod val="95000"/>
                  </a:schemeClr>
                </a:solidFill>
                <a:latin typeface="Times"/>
                <a:cs typeface="Times"/>
              </a:rPr>
              <a:t> jury.</a:t>
            </a:r>
            <a:endParaRPr lang="en-US">
              <a:solidFill>
                <a:schemeClr val="tx1">
                  <a:lumMod val="95000"/>
                </a:schemeClr>
              </a:solidFill>
              <a:latin typeface="Times"/>
              <a:cs typeface="Times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C6D5F1D-9EC5-43D8-A41B-385C4B28F4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458" b="2"/>
          <a:stretch/>
        </p:blipFill>
        <p:spPr>
          <a:xfrm>
            <a:off x="332680" y="-1"/>
            <a:ext cx="5062280" cy="3429000"/>
          </a:xfrm>
          <a:custGeom>
            <a:avLst/>
            <a:gdLst/>
            <a:ahLst/>
            <a:cxnLst/>
            <a:rect l="l" t="t" r="r" b="b"/>
            <a:pathLst>
              <a:path w="5062280" h="3429000">
                <a:moveTo>
                  <a:pt x="509916" y="0"/>
                </a:moveTo>
                <a:lnTo>
                  <a:pt x="5062280" y="0"/>
                </a:lnTo>
                <a:lnTo>
                  <a:pt x="5062280" y="21851"/>
                </a:lnTo>
                <a:lnTo>
                  <a:pt x="4549416" y="3429000"/>
                </a:lnTo>
                <a:lnTo>
                  <a:pt x="0" y="3429000"/>
                </a:lnTo>
                <a:close/>
              </a:path>
            </a:pathLst>
          </a:cu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3D8A61F-2418-4850-A6EE-EB06603668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32012" y="3433493"/>
            <a:ext cx="454940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braz 5" descr="Obraz zawierający osoba, dziecko, ściana, grupa&#10;&#10;Opis wygenerowany automatycznie">
            <a:extLst>
              <a:ext uri="{FF2B5EF4-FFF2-40B4-BE49-F238E27FC236}">
                <a16:creationId xmlns:a16="http://schemas.microsoft.com/office/drawing/2014/main" id="{A4E02139-24F9-40BD-830A-39B4B56F00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852" y="3433894"/>
            <a:ext cx="4559473" cy="3424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6901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11313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290979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2568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534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33425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5592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2758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A5EC319D-0FEA-4B95-A3EA-01E35672C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7631" y="-8467"/>
            <a:ext cx="5994369" cy="6866467"/>
          </a:xfrm>
          <a:custGeom>
            <a:avLst/>
            <a:gdLst>
              <a:gd name="connsiteX0" fmla="*/ 0 w 5994369"/>
              <a:gd name="connsiteY0" fmla="*/ 0 h 6866467"/>
              <a:gd name="connsiteX1" fmla="*/ 1249825 w 5994369"/>
              <a:gd name="connsiteY1" fmla="*/ 0 h 6866467"/>
              <a:gd name="connsiteX2" fmla="*/ 1249825 w 5994369"/>
              <a:gd name="connsiteY2" fmla="*/ 8467 h 6866467"/>
              <a:gd name="connsiteX3" fmla="*/ 5994369 w 5994369"/>
              <a:gd name="connsiteY3" fmla="*/ 8467 h 6866467"/>
              <a:gd name="connsiteX4" fmla="*/ 5994369 w 5994369"/>
              <a:gd name="connsiteY4" fmla="*/ 6866467 h 6866467"/>
              <a:gd name="connsiteX5" fmla="*/ 1249825 w 5994369"/>
              <a:gd name="connsiteY5" fmla="*/ 6866467 h 6866467"/>
              <a:gd name="connsiteX6" fmla="*/ 1109382 w 5994369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4369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5994369" y="8467"/>
                </a:lnTo>
                <a:lnTo>
                  <a:pt x="5994369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0B6A69-4D56-4F7F-89AD-6170F317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7631" y="1062039"/>
            <a:ext cx="7132362" cy="4811385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4400" b="1" i="1" u="sng" err="1">
                <a:solidFill>
                  <a:srgbClr val="FF0000"/>
                </a:solidFill>
                <a:latin typeface="Amasis MT Pro Black"/>
                <a:ea typeface="+mj-lt"/>
                <a:cs typeface="+mj-lt"/>
              </a:rPr>
              <a:t>Kiedy</a:t>
            </a:r>
            <a:r>
              <a:rPr lang="en-US" sz="4400" b="1" i="1" u="sng">
                <a:solidFill>
                  <a:srgbClr val="FF0000"/>
                </a:solidFill>
                <a:latin typeface="Amasis MT Pro Black"/>
                <a:ea typeface="+mj-lt"/>
                <a:cs typeface="+mj-lt"/>
              </a:rPr>
              <a:t> </a:t>
            </a:r>
            <a:r>
              <a:rPr lang="en-US" sz="4400" b="1" i="1" u="sng" err="1">
                <a:solidFill>
                  <a:srgbClr val="FF0000"/>
                </a:solidFill>
                <a:latin typeface="Amasis MT Pro Black"/>
                <a:ea typeface="+mj-lt"/>
                <a:cs typeface="+mj-lt"/>
              </a:rPr>
              <a:t>i</a:t>
            </a:r>
            <a:r>
              <a:rPr lang="en-US" sz="4400" b="1" i="1" u="sng">
                <a:solidFill>
                  <a:srgbClr val="FF0000"/>
                </a:solidFill>
                <a:latin typeface="Amasis MT Pro Black"/>
                <a:ea typeface="+mj-lt"/>
                <a:cs typeface="+mj-lt"/>
              </a:rPr>
              <a:t> </a:t>
            </a:r>
            <a:r>
              <a:rPr lang="en-US" sz="4400" b="1" i="1" u="sng" err="1">
                <a:solidFill>
                  <a:srgbClr val="FF0000"/>
                </a:solidFill>
                <a:latin typeface="Amasis MT Pro Black"/>
                <a:ea typeface="+mj-lt"/>
                <a:cs typeface="+mj-lt"/>
              </a:rPr>
              <a:t>przez</a:t>
            </a:r>
            <a:r>
              <a:rPr lang="en-US" sz="4400" b="1" i="1" u="sng">
                <a:solidFill>
                  <a:srgbClr val="FF0000"/>
                </a:solidFill>
                <a:latin typeface="Amasis MT Pro Black"/>
                <a:ea typeface="+mj-lt"/>
                <a:cs typeface="+mj-lt"/>
              </a:rPr>
              <a:t> </a:t>
            </a:r>
            <a:r>
              <a:rPr lang="en-US" sz="4400" b="1" i="1" u="sng" err="1">
                <a:solidFill>
                  <a:srgbClr val="FF0000"/>
                </a:solidFill>
                <a:latin typeface="Amasis MT Pro Black"/>
                <a:ea typeface="+mj-lt"/>
                <a:cs typeface="+mj-lt"/>
              </a:rPr>
              <a:t>kogo</a:t>
            </a:r>
            <a:r>
              <a:rPr lang="en-US" sz="4400" b="1" i="1" u="sng">
                <a:solidFill>
                  <a:srgbClr val="FF0000"/>
                </a:solidFill>
                <a:latin typeface="Amasis MT Pro Black"/>
                <a:ea typeface="+mj-lt"/>
                <a:cs typeface="+mj-lt"/>
              </a:rPr>
              <a:t> </a:t>
            </a:r>
            <a:r>
              <a:rPr lang="en-US" sz="4400" b="1" i="1" u="sng" err="1">
                <a:solidFill>
                  <a:srgbClr val="FF0000"/>
                </a:solidFill>
                <a:latin typeface="Amasis MT Pro Black"/>
                <a:ea typeface="+mj-lt"/>
                <a:cs typeface="+mj-lt"/>
              </a:rPr>
              <a:t>przyznawane</a:t>
            </a:r>
            <a:r>
              <a:rPr lang="en-US" sz="4400" b="1" i="1" u="sng">
                <a:solidFill>
                  <a:srgbClr val="FF0000"/>
                </a:solidFill>
                <a:latin typeface="Amasis MT Pro Black"/>
                <a:ea typeface="+mj-lt"/>
                <a:cs typeface="+mj-lt"/>
              </a:rPr>
              <a:t> </a:t>
            </a:r>
            <a:r>
              <a:rPr lang="en-US" sz="4400" b="1" i="1" u="sng" err="1">
                <a:solidFill>
                  <a:srgbClr val="FF0000"/>
                </a:solidFill>
                <a:latin typeface="Amasis MT Pro Black"/>
                <a:ea typeface="+mj-lt"/>
                <a:cs typeface="+mj-lt"/>
              </a:rPr>
              <a:t>są</a:t>
            </a:r>
            <a:r>
              <a:rPr lang="en-US" sz="4400" b="1" i="1" u="sng">
                <a:solidFill>
                  <a:srgbClr val="FF0000"/>
                </a:solidFill>
                <a:latin typeface="Amasis MT Pro Black"/>
                <a:ea typeface="+mj-lt"/>
                <a:cs typeface="+mj-lt"/>
              </a:rPr>
              <a:t> </a:t>
            </a:r>
            <a:r>
              <a:rPr lang="en-US" sz="4400" b="1" i="1" u="sng" err="1">
                <a:solidFill>
                  <a:srgbClr val="FF0000"/>
                </a:solidFill>
                <a:latin typeface="Amasis MT Pro Black"/>
                <a:ea typeface="+mj-lt"/>
                <a:cs typeface="+mj-lt"/>
              </a:rPr>
              <a:t>Ordery</a:t>
            </a:r>
            <a:r>
              <a:rPr lang="en-US" sz="4400" b="1" i="1" u="sng">
                <a:solidFill>
                  <a:srgbClr val="FF0000"/>
                </a:solidFill>
                <a:latin typeface="Amasis MT Pro Black"/>
                <a:ea typeface="+mj-lt"/>
                <a:cs typeface="+mj-lt"/>
              </a:rPr>
              <a:t> </a:t>
            </a:r>
            <a:r>
              <a:rPr lang="en-US" sz="4400" b="1" i="1" u="sng" err="1">
                <a:solidFill>
                  <a:srgbClr val="FF0000"/>
                </a:solidFill>
                <a:latin typeface="Amasis MT Pro Black"/>
                <a:ea typeface="+mj-lt"/>
                <a:cs typeface="+mj-lt"/>
              </a:rPr>
              <a:t>Uśmiechu</a:t>
            </a:r>
            <a:r>
              <a:rPr lang="en-US" sz="4400" i="1" u="sng">
                <a:solidFill>
                  <a:srgbClr val="FF0000"/>
                </a:solidFill>
                <a:latin typeface="Amasis MT Pro Black"/>
                <a:ea typeface="+mj-lt"/>
                <a:cs typeface="+mj-lt"/>
              </a:rPr>
              <a:t>? </a:t>
            </a:r>
            <a:br>
              <a:rPr lang="en-US" sz="4400" i="1" u="sng">
                <a:latin typeface="Amasis MT Pro Black"/>
                <a:ea typeface="+mj-lt"/>
                <a:cs typeface="+mj-lt"/>
              </a:rPr>
            </a:br>
            <a:br>
              <a:rPr lang="en-US" sz="4400" i="1" u="sng">
                <a:latin typeface="The Serif Hand Extrablack"/>
                <a:ea typeface="+mj-lt"/>
                <a:cs typeface="+mj-lt"/>
              </a:rPr>
            </a:br>
            <a:r>
              <a:rPr lang="en-US" sz="4400">
                <a:solidFill>
                  <a:srgbClr val="FFFF00"/>
                </a:solidFill>
                <a:latin typeface="Aharoni"/>
                <a:ea typeface="+mj-lt"/>
                <a:cs typeface="+mj-lt"/>
              </a:rPr>
              <a:t>Order </a:t>
            </a:r>
            <a:r>
              <a:rPr lang="en-US" sz="4400" err="1">
                <a:solidFill>
                  <a:srgbClr val="FFFF00"/>
                </a:solidFill>
                <a:latin typeface="Aharoni"/>
                <a:ea typeface="+mj-lt"/>
                <a:cs typeface="+mj-lt"/>
              </a:rPr>
              <a:t>przyznawany</a:t>
            </a:r>
            <a:r>
              <a:rPr lang="en-US" sz="4400">
                <a:solidFill>
                  <a:srgbClr val="FFFF00"/>
                </a:solidFill>
                <a:latin typeface="Aharoni"/>
                <a:ea typeface="+mj-lt"/>
                <a:cs typeface="+mj-lt"/>
              </a:rPr>
              <a:t> jest </a:t>
            </a:r>
            <a:r>
              <a:rPr lang="en-US" sz="4400" err="1">
                <a:solidFill>
                  <a:srgbClr val="FFFF00"/>
                </a:solidFill>
                <a:latin typeface="Aharoni"/>
                <a:ea typeface="+mj-lt"/>
                <a:cs typeface="+mj-lt"/>
              </a:rPr>
              <a:t>dwa</a:t>
            </a:r>
            <a:r>
              <a:rPr lang="en-US" sz="4400">
                <a:solidFill>
                  <a:srgbClr val="FFFF00"/>
                </a:solidFill>
                <a:latin typeface="Aharoni"/>
                <a:ea typeface="+mj-lt"/>
                <a:cs typeface="+mj-lt"/>
              </a:rPr>
              <a:t> </a:t>
            </a:r>
            <a:r>
              <a:rPr lang="en-US" sz="4400" err="1">
                <a:solidFill>
                  <a:srgbClr val="FFFF00"/>
                </a:solidFill>
                <a:latin typeface="Aharoni"/>
                <a:ea typeface="+mj-lt"/>
                <a:cs typeface="+mj-lt"/>
              </a:rPr>
              <a:t>razy</a:t>
            </a:r>
            <a:r>
              <a:rPr lang="en-US" sz="4400">
                <a:solidFill>
                  <a:srgbClr val="FFFF00"/>
                </a:solidFill>
                <a:latin typeface="Aharoni"/>
                <a:ea typeface="+mj-lt"/>
                <a:cs typeface="+mj-lt"/>
              </a:rPr>
              <a:t> do </a:t>
            </a:r>
            <a:r>
              <a:rPr lang="en-US" sz="4400" err="1">
                <a:solidFill>
                  <a:srgbClr val="FFFF00"/>
                </a:solidFill>
                <a:latin typeface="Aharoni"/>
                <a:ea typeface="+mj-lt"/>
                <a:cs typeface="+mj-lt"/>
              </a:rPr>
              <a:t>roku</a:t>
            </a:r>
            <a:r>
              <a:rPr lang="en-US" sz="4400">
                <a:solidFill>
                  <a:srgbClr val="FFFF00"/>
                </a:solidFill>
                <a:latin typeface="Aharoni"/>
                <a:ea typeface="+mj-lt"/>
                <a:cs typeface="+mj-lt"/>
              </a:rPr>
              <a:t> - </a:t>
            </a:r>
            <a:r>
              <a:rPr lang="en-US" sz="4400" err="1">
                <a:solidFill>
                  <a:srgbClr val="FFFF00"/>
                </a:solidFill>
                <a:latin typeface="Aharoni"/>
                <a:ea typeface="+mj-lt"/>
                <a:cs typeface="+mj-lt"/>
              </a:rPr>
              <a:t>pierwszego</a:t>
            </a:r>
            <a:r>
              <a:rPr lang="en-US" sz="4400">
                <a:solidFill>
                  <a:srgbClr val="FFFF00"/>
                </a:solidFill>
                <a:latin typeface="Aharoni"/>
                <a:ea typeface="+mj-lt"/>
                <a:cs typeface="+mj-lt"/>
              </a:rPr>
              <a:t> </a:t>
            </a:r>
            <a:r>
              <a:rPr lang="en-US" sz="4400" err="1">
                <a:solidFill>
                  <a:srgbClr val="FFFF00"/>
                </a:solidFill>
                <a:latin typeface="Aharoni"/>
                <a:ea typeface="+mj-lt"/>
                <a:cs typeface="+mj-lt"/>
              </a:rPr>
              <a:t>dnia</a:t>
            </a:r>
            <a:r>
              <a:rPr lang="en-US" sz="4400">
                <a:solidFill>
                  <a:srgbClr val="FFFF00"/>
                </a:solidFill>
                <a:latin typeface="Aharoni"/>
                <a:ea typeface="+mj-lt"/>
                <a:cs typeface="+mj-lt"/>
              </a:rPr>
              <a:t> </a:t>
            </a:r>
            <a:r>
              <a:rPr lang="en-US" sz="4400" err="1">
                <a:solidFill>
                  <a:srgbClr val="FFFF00"/>
                </a:solidFill>
                <a:latin typeface="Aharoni"/>
                <a:ea typeface="+mj-lt"/>
                <a:cs typeface="+mj-lt"/>
              </a:rPr>
              <a:t>wiosny</a:t>
            </a:r>
            <a:r>
              <a:rPr lang="en-US" sz="4400">
                <a:solidFill>
                  <a:srgbClr val="FFFF00"/>
                </a:solidFill>
                <a:latin typeface="Aharoni"/>
                <a:ea typeface="+mj-lt"/>
                <a:cs typeface="+mj-lt"/>
              </a:rPr>
              <a:t>  </a:t>
            </a:r>
            <a:r>
              <a:rPr lang="en-US" sz="4400" err="1">
                <a:solidFill>
                  <a:srgbClr val="FFFF00"/>
                </a:solidFill>
                <a:latin typeface="Aharoni"/>
                <a:ea typeface="+mj-lt"/>
                <a:cs typeface="+mj-lt"/>
              </a:rPr>
              <a:t>i</a:t>
            </a:r>
            <a:r>
              <a:rPr lang="en-US" sz="4400">
                <a:solidFill>
                  <a:srgbClr val="FFFF00"/>
                </a:solidFill>
                <a:latin typeface="Aharoni"/>
                <a:ea typeface="+mj-lt"/>
                <a:cs typeface="+mj-lt"/>
              </a:rPr>
              <a:t> </a:t>
            </a:r>
            <a:r>
              <a:rPr lang="en-US" sz="4400" err="1">
                <a:solidFill>
                  <a:srgbClr val="FFFF00"/>
                </a:solidFill>
                <a:latin typeface="Aharoni"/>
                <a:ea typeface="+mj-lt"/>
                <a:cs typeface="+mj-lt"/>
              </a:rPr>
              <a:t>ostatniego</a:t>
            </a:r>
            <a:r>
              <a:rPr lang="en-US" sz="4400">
                <a:solidFill>
                  <a:srgbClr val="FFFF00"/>
                </a:solidFill>
                <a:latin typeface="Aharoni"/>
                <a:ea typeface="+mj-lt"/>
                <a:cs typeface="+mj-lt"/>
              </a:rPr>
              <a:t> </a:t>
            </a:r>
            <a:r>
              <a:rPr lang="en-US" sz="4400" err="1">
                <a:solidFill>
                  <a:srgbClr val="FFFF00"/>
                </a:solidFill>
                <a:latin typeface="Aharoni"/>
                <a:ea typeface="+mj-lt"/>
                <a:cs typeface="+mj-lt"/>
              </a:rPr>
              <a:t>dnia</a:t>
            </a:r>
            <a:r>
              <a:rPr lang="en-US" sz="4400">
                <a:solidFill>
                  <a:srgbClr val="FFFF00"/>
                </a:solidFill>
                <a:latin typeface="Aharoni"/>
                <a:ea typeface="+mj-lt"/>
                <a:cs typeface="+mj-lt"/>
              </a:rPr>
              <a:t> </a:t>
            </a:r>
            <a:r>
              <a:rPr lang="en-US" sz="4400" err="1">
                <a:solidFill>
                  <a:srgbClr val="FFFF00"/>
                </a:solidFill>
                <a:latin typeface="Aharoni"/>
                <a:ea typeface="+mj-lt"/>
                <a:cs typeface="+mj-lt"/>
              </a:rPr>
              <a:t>lata</a:t>
            </a:r>
            <a:r>
              <a:rPr lang="en-US" sz="4400">
                <a:solidFill>
                  <a:srgbClr val="FFFF00"/>
                </a:solidFill>
                <a:latin typeface="Aharoni"/>
                <a:ea typeface="+mj-lt"/>
                <a:cs typeface="+mj-lt"/>
              </a:rPr>
              <a:t>.</a:t>
            </a:r>
            <a:endParaRPr lang="en-US" sz="4400">
              <a:solidFill>
                <a:srgbClr val="FFFF00"/>
              </a:solidFill>
              <a:latin typeface="Aharoni"/>
              <a:cs typeface="Aharoni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3847A7F-EA29-4033-B293-0AC7A7294D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471" y="1168399"/>
            <a:ext cx="2662333" cy="4610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5388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5" descr="Obraz zawierający cytrus, połowa, owoce, napoje&#10;&#10;Opis wygenerowany automatycznie">
            <a:extLst>
              <a:ext uri="{FF2B5EF4-FFF2-40B4-BE49-F238E27FC236}">
                <a16:creationId xmlns:a16="http://schemas.microsoft.com/office/drawing/2014/main" id="{16D10CEF-3BEE-443D-BB3A-CA1C2141FB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2891" b="-2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91D767-311A-4E04-BFA2-DA2274734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3235260" cy="1320800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2400"/>
              <a:t>Jak </a:t>
            </a:r>
            <a:r>
              <a:rPr lang="en-US" sz="2400" err="1"/>
              <a:t>wygląda</a:t>
            </a:r>
            <a:r>
              <a:rPr lang="en-US" sz="2400"/>
              <a:t> </a:t>
            </a:r>
            <a:r>
              <a:rPr lang="en-US" sz="2400" err="1"/>
              <a:t>pasowanie</a:t>
            </a:r>
            <a:r>
              <a:rPr lang="en-US" sz="2400"/>
              <a:t> </a:t>
            </a:r>
            <a:r>
              <a:rPr lang="en-US" sz="2400" err="1"/>
              <a:t>na</a:t>
            </a:r>
            <a:r>
              <a:rPr lang="en-US" sz="2400"/>
              <a:t> </a:t>
            </a:r>
            <a:r>
              <a:rPr lang="en-US" sz="2400" err="1"/>
              <a:t>Kawalera</a:t>
            </a:r>
            <a:r>
              <a:rPr lang="en-US" sz="2400"/>
              <a:t> </a:t>
            </a:r>
            <a:r>
              <a:rPr lang="en-US" sz="2400" err="1"/>
              <a:t>Orderu</a:t>
            </a:r>
            <a:r>
              <a:rPr lang="en-US" sz="2400"/>
              <a:t> </a:t>
            </a:r>
            <a:br>
              <a:rPr lang="en-US" sz="2400"/>
            </a:br>
            <a:r>
              <a:rPr lang="en-US" sz="2400" err="1"/>
              <a:t>Uśmiechu</a:t>
            </a:r>
            <a:r>
              <a:rPr lang="en-US" sz="2400"/>
              <a:t>?</a:t>
            </a:r>
            <a:r>
              <a:rPr lang="en-US" sz="2000"/>
              <a:t>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D89900-9F3F-4FD6-8A23-D0A16E1E46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753494"/>
            <a:ext cx="4435669" cy="428786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000" err="1">
                <a:latin typeface="Times"/>
                <a:ea typeface="+mn-lt"/>
                <a:cs typeface="+mn-lt"/>
              </a:rPr>
              <a:t>Odznaczenie</a:t>
            </a:r>
            <a:r>
              <a:rPr lang="en-US" sz="2000">
                <a:latin typeface="Times"/>
                <a:ea typeface="+mn-lt"/>
                <a:cs typeface="+mn-lt"/>
              </a:rPr>
              <a:t> – w </a:t>
            </a:r>
            <a:r>
              <a:rPr lang="en-US" sz="2000" err="1">
                <a:latin typeface="Times"/>
                <a:ea typeface="+mn-lt"/>
                <a:cs typeface="+mn-lt"/>
              </a:rPr>
              <a:t>formie</a:t>
            </a:r>
            <a:r>
              <a:rPr lang="en-US" sz="2000">
                <a:latin typeface="Times"/>
                <a:ea typeface="+mn-lt"/>
                <a:cs typeface="+mn-lt"/>
              </a:rPr>
              <a:t> </a:t>
            </a:r>
            <a:r>
              <a:rPr lang="en-US" sz="2000" err="1">
                <a:latin typeface="Times"/>
                <a:ea typeface="+mn-lt"/>
                <a:cs typeface="+mn-lt"/>
              </a:rPr>
              <a:t>medalu</a:t>
            </a:r>
            <a:r>
              <a:rPr lang="en-US" sz="2000">
                <a:latin typeface="Times"/>
                <a:ea typeface="+mn-lt"/>
                <a:cs typeface="+mn-lt"/>
              </a:rPr>
              <a:t> </a:t>
            </a:r>
            <a:r>
              <a:rPr lang="en-US" sz="2000" err="1">
                <a:latin typeface="Times"/>
                <a:ea typeface="+mn-lt"/>
                <a:cs typeface="+mn-lt"/>
              </a:rPr>
              <a:t>przyznawane</a:t>
            </a:r>
            <a:r>
              <a:rPr lang="en-US" sz="2000">
                <a:latin typeface="Times"/>
                <a:ea typeface="+mn-lt"/>
                <a:cs typeface="+mn-lt"/>
              </a:rPr>
              <a:t> jest w </a:t>
            </a:r>
            <a:r>
              <a:rPr lang="en-US" sz="2000" err="1">
                <a:latin typeface="Times"/>
                <a:ea typeface="+mn-lt"/>
                <a:cs typeface="+mn-lt"/>
              </a:rPr>
              <a:t>Polsce</a:t>
            </a:r>
            <a:r>
              <a:rPr lang="en-US" sz="2000">
                <a:latin typeface="Times"/>
                <a:ea typeface="+mn-lt"/>
                <a:cs typeface="+mn-lt"/>
              </a:rPr>
              <a:t>. </a:t>
            </a:r>
            <a:r>
              <a:rPr lang="en-US" sz="2000" err="1">
                <a:latin typeface="Times"/>
                <a:ea typeface="+mn-lt"/>
                <a:cs typeface="+mn-lt"/>
              </a:rPr>
              <a:t>Spośród</a:t>
            </a:r>
            <a:r>
              <a:rPr lang="en-US" sz="2000">
                <a:latin typeface="Times"/>
                <a:ea typeface="+mn-lt"/>
                <a:cs typeface="+mn-lt"/>
              </a:rPr>
              <a:t> </a:t>
            </a:r>
            <a:r>
              <a:rPr lang="en-US" sz="2000" err="1">
                <a:latin typeface="Times"/>
                <a:ea typeface="+mn-lt"/>
                <a:cs typeface="+mn-lt"/>
              </a:rPr>
              <a:t>kandydatur</a:t>
            </a:r>
            <a:r>
              <a:rPr lang="en-US" sz="2000">
                <a:latin typeface="Times"/>
                <a:ea typeface="+mn-lt"/>
                <a:cs typeface="+mn-lt"/>
              </a:rPr>
              <a:t> </a:t>
            </a:r>
            <a:r>
              <a:rPr lang="en-US" sz="2000" err="1">
                <a:latin typeface="Times"/>
                <a:ea typeface="+mn-lt"/>
                <a:cs typeface="+mn-lt"/>
              </a:rPr>
              <a:t>nadesłanych</a:t>
            </a:r>
            <a:r>
              <a:rPr lang="en-US" sz="2000">
                <a:latin typeface="Times"/>
                <a:ea typeface="+mn-lt"/>
                <a:cs typeface="+mn-lt"/>
              </a:rPr>
              <a:t> </a:t>
            </a:r>
            <a:r>
              <a:rPr lang="en-US" sz="2000" err="1">
                <a:latin typeface="Times"/>
                <a:ea typeface="+mn-lt"/>
                <a:cs typeface="+mn-lt"/>
              </a:rPr>
              <a:t>przez</a:t>
            </a:r>
            <a:r>
              <a:rPr lang="en-US" sz="2000">
                <a:latin typeface="Times"/>
                <a:ea typeface="+mn-lt"/>
                <a:cs typeface="+mn-lt"/>
              </a:rPr>
              <a:t> </a:t>
            </a:r>
            <a:r>
              <a:rPr lang="en-US" sz="2000" err="1">
                <a:latin typeface="Times"/>
                <a:ea typeface="+mn-lt"/>
                <a:cs typeface="+mn-lt"/>
              </a:rPr>
              <a:t>dzieci</a:t>
            </a:r>
            <a:br>
              <a:rPr lang="en-US" sz="2000">
                <a:latin typeface="Times"/>
                <a:ea typeface="+mn-lt"/>
                <a:cs typeface="+mn-lt"/>
              </a:rPr>
            </a:br>
            <a:r>
              <a:rPr lang="en-US" sz="2000">
                <a:latin typeface="Times"/>
                <a:ea typeface="+mn-lt"/>
                <a:cs typeface="+mn-lt"/>
              </a:rPr>
              <a:t>z </a:t>
            </a:r>
            <a:r>
              <a:rPr lang="en-US" sz="2000" err="1">
                <a:latin typeface="Times"/>
                <a:ea typeface="+mn-lt"/>
                <a:cs typeface="+mn-lt"/>
              </a:rPr>
              <a:t>całego</a:t>
            </a:r>
            <a:r>
              <a:rPr lang="en-US" sz="2000">
                <a:latin typeface="Times"/>
                <a:ea typeface="+mn-lt"/>
                <a:cs typeface="+mn-lt"/>
              </a:rPr>
              <a:t> </a:t>
            </a:r>
            <a:r>
              <a:rPr lang="en-US" sz="2000" err="1">
                <a:latin typeface="Times"/>
                <a:ea typeface="+mn-lt"/>
                <a:cs typeface="+mn-lt"/>
              </a:rPr>
              <a:t>świata</a:t>
            </a:r>
            <a:r>
              <a:rPr lang="en-US" sz="2000">
                <a:latin typeface="Times"/>
                <a:ea typeface="+mn-lt"/>
                <a:cs typeface="+mn-lt"/>
              </a:rPr>
              <a:t> </a:t>
            </a:r>
            <a:r>
              <a:rPr lang="en-US" sz="2000" err="1">
                <a:latin typeface="Times"/>
                <a:ea typeface="+mn-lt"/>
                <a:cs typeface="+mn-lt"/>
              </a:rPr>
              <a:t>Kapituła</a:t>
            </a:r>
            <a:r>
              <a:rPr lang="en-US" sz="2000">
                <a:latin typeface="Times"/>
                <a:ea typeface="+mn-lt"/>
                <a:cs typeface="+mn-lt"/>
              </a:rPr>
              <a:t> </a:t>
            </a:r>
            <a:r>
              <a:rPr lang="en-US" sz="2000" err="1">
                <a:latin typeface="Times"/>
                <a:ea typeface="+mn-lt"/>
                <a:cs typeface="+mn-lt"/>
              </a:rPr>
              <a:t>wybiera</a:t>
            </a:r>
            <a:r>
              <a:rPr lang="en-US" sz="2000">
                <a:latin typeface="Times"/>
                <a:ea typeface="+mn-lt"/>
                <a:cs typeface="+mn-lt"/>
              </a:rPr>
              <a:t> </a:t>
            </a:r>
            <a:r>
              <a:rPr lang="en-US" sz="2000" err="1">
                <a:latin typeface="Times"/>
                <a:ea typeface="+mn-lt"/>
                <a:cs typeface="+mn-lt"/>
              </a:rPr>
              <a:t>laureatów</a:t>
            </a:r>
            <a:r>
              <a:rPr lang="en-US" sz="2000">
                <a:latin typeface="Times"/>
                <a:ea typeface="+mn-lt"/>
                <a:cs typeface="+mn-lt"/>
              </a:rPr>
              <a:t>. </a:t>
            </a:r>
            <a:r>
              <a:rPr lang="en-US" sz="2000" err="1">
                <a:latin typeface="Times"/>
                <a:ea typeface="+mn-lt"/>
                <a:cs typeface="+mn-lt"/>
              </a:rPr>
              <a:t>Kawalerem</a:t>
            </a:r>
            <a:r>
              <a:rPr lang="en-US" sz="2000">
                <a:latin typeface="Times"/>
                <a:ea typeface="+mn-lt"/>
                <a:cs typeface="+mn-lt"/>
              </a:rPr>
              <a:t> </a:t>
            </a:r>
            <a:r>
              <a:rPr lang="en-US" sz="2000" err="1">
                <a:latin typeface="Times"/>
                <a:ea typeface="+mn-lt"/>
                <a:cs typeface="+mn-lt"/>
              </a:rPr>
              <a:t>Orderu</a:t>
            </a:r>
            <a:r>
              <a:rPr lang="en-US" sz="2000">
                <a:latin typeface="Times"/>
                <a:ea typeface="+mn-lt"/>
                <a:cs typeface="+mn-lt"/>
              </a:rPr>
              <a:t> </a:t>
            </a:r>
            <a:r>
              <a:rPr lang="en-US" sz="2000" err="1">
                <a:latin typeface="Times"/>
                <a:ea typeface="+mn-lt"/>
                <a:cs typeface="+mn-lt"/>
              </a:rPr>
              <a:t>Uśmiechu</a:t>
            </a:r>
            <a:r>
              <a:rPr lang="en-US" sz="2000">
                <a:latin typeface="Times"/>
                <a:ea typeface="+mn-lt"/>
                <a:cs typeface="+mn-lt"/>
              </a:rPr>
              <a:t> </a:t>
            </a:r>
            <a:r>
              <a:rPr lang="en-US" sz="2000" err="1">
                <a:latin typeface="Times"/>
                <a:ea typeface="+mn-lt"/>
                <a:cs typeface="+mn-lt"/>
              </a:rPr>
              <a:t>zostaje</a:t>
            </a:r>
            <a:r>
              <a:rPr lang="en-US" sz="2000">
                <a:latin typeface="Times"/>
                <a:ea typeface="+mn-lt"/>
                <a:cs typeface="+mn-lt"/>
              </a:rPr>
              <a:t> </a:t>
            </a:r>
            <a:r>
              <a:rPr lang="en-US" sz="2000" err="1">
                <a:latin typeface="Times"/>
                <a:ea typeface="+mn-lt"/>
                <a:cs typeface="+mn-lt"/>
              </a:rPr>
              <a:t>dorosły</a:t>
            </a:r>
            <a:r>
              <a:rPr lang="en-US" sz="2000">
                <a:latin typeface="Times"/>
                <a:ea typeface="+mn-lt"/>
                <a:cs typeface="+mn-lt"/>
              </a:rPr>
              <a:t>, </a:t>
            </a:r>
            <a:r>
              <a:rPr lang="en-US" sz="2000" err="1">
                <a:latin typeface="Times"/>
                <a:ea typeface="+mn-lt"/>
                <a:cs typeface="+mn-lt"/>
              </a:rPr>
              <a:t>którego</a:t>
            </a:r>
            <a:r>
              <a:rPr lang="en-US" sz="2000">
                <a:latin typeface="Times"/>
                <a:ea typeface="+mn-lt"/>
                <a:cs typeface="+mn-lt"/>
              </a:rPr>
              <a:t> </a:t>
            </a:r>
            <a:r>
              <a:rPr lang="en-US" sz="2000" err="1">
                <a:latin typeface="Times"/>
                <a:ea typeface="+mn-lt"/>
                <a:cs typeface="+mn-lt"/>
              </a:rPr>
              <a:t>działalność</a:t>
            </a:r>
            <a:r>
              <a:rPr lang="en-US" sz="2000">
                <a:latin typeface="Times"/>
                <a:ea typeface="+mn-lt"/>
                <a:cs typeface="+mn-lt"/>
              </a:rPr>
              <a:t> </a:t>
            </a:r>
            <a:r>
              <a:rPr lang="en-US" sz="2000" err="1">
                <a:latin typeface="Times"/>
                <a:ea typeface="+mn-lt"/>
                <a:cs typeface="+mn-lt"/>
              </a:rPr>
              <a:t>przynosi</a:t>
            </a:r>
            <a:r>
              <a:rPr lang="en-US" sz="2000">
                <a:latin typeface="Times"/>
                <a:ea typeface="+mn-lt"/>
                <a:cs typeface="+mn-lt"/>
              </a:rPr>
              <a:t> </a:t>
            </a:r>
            <a:r>
              <a:rPr lang="en-US" sz="2000" err="1">
                <a:latin typeface="Times"/>
                <a:ea typeface="+mn-lt"/>
                <a:cs typeface="+mn-lt"/>
              </a:rPr>
              <a:t>dzieciom</a:t>
            </a:r>
            <a:r>
              <a:rPr lang="en-US" sz="2000">
                <a:latin typeface="Times"/>
                <a:ea typeface="+mn-lt"/>
                <a:cs typeface="+mn-lt"/>
              </a:rPr>
              <a:t> </a:t>
            </a:r>
            <a:r>
              <a:rPr lang="en-US" sz="2000" err="1">
                <a:latin typeface="Times"/>
                <a:ea typeface="+mn-lt"/>
                <a:cs typeface="+mn-lt"/>
              </a:rPr>
              <a:t>najwięcej</a:t>
            </a:r>
            <a:r>
              <a:rPr lang="en-US" sz="2000">
                <a:latin typeface="Times"/>
                <a:ea typeface="+mn-lt"/>
                <a:cs typeface="+mn-lt"/>
              </a:rPr>
              <a:t> </a:t>
            </a:r>
            <a:r>
              <a:rPr lang="en-US" sz="2000" err="1">
                <a:latin typeface="Times"/>
                <a:ea typeface="+mn-lt"/>
                <a:cs typeface="+mn-lt"/>
              </a:rPr>
              <a:t>radości</a:t>
            </a:r>
            <a:r>
              <a:rPr lang="en-US" sz="2000">
                <a:latin typeface="Times"/>
                <a:ea typeface="+mn-lt"/>
                <a:cs typeface="+mn-lt"/>
              </a:rPr>
              <a:t>, </a:t>
            </a:r>
            <a:r>
              <a:rPr lang="en-US" sz="2000" err="1">
                <a:latin typeface="Times"/>
                <a:ea typeface="+mn-lt"/>
                <a:cs typeface="+mn-lt"/>
              </a:rPr>
              <a:t>często</a:t>
            </a:r>
            <a:r>
              <a:rPr lang="en-US" sz="2000">
                <a:latin typeface="Times"/>
                <a:ea typeface="+mn-lt"/>
                <a:cs typeface="+mn-lt"/>
              </a:rPr>
              <a:t> </a:t>
            </a:r>
            <a:r>
              <a:rPr lang="en-US" sz="2000" err="1">
                <a:latin typeface="Times"/>
                <a:ea typeface="+mn-lt"/>
                <a:cs typeface="+mn-lt"/>
              </a:rPr>
              <a:t>ratuje</a:t>
            </a:r>
            <a:r>
              <a:rPr lang="en-US" sz="2000">
                <a:latin typeface="Times"/>
                <a:ea typeface="+mn-lt"/>
                <a:cs typeface="+mn-lt"/>
              </a:rPr>
              <a:t> ich </a:t>
            </a:r>
            <a:r>
              <a:rPr lang="en-US" sz="2000" err="1">
                <a:latin typeface="Times"/>
                <a:ea typeface="+mn-lt"/>
                <a:cs typeface="+mn-lt"/>
              </a:rPr>
              <a:t>życie</a:t>
            </a:r>
            <a:r>
              <a:rPr lang="en-US" sz="2000">
                <a:latin typeface="Times"/>
                <a:ea typeface="+mn-lt"/>
                <a:cs typeface="+mn-lt"/>
              </a:rPr>
              <a:t>. </a:t>
            </a:r>
            <a:r>
              <a:rPr lang="en-US" sz="2000" err="1">
                <a:latin typeface="Times"/>
                <a:ea typeface="+mn-lt"/>
                <a:cs typeface="+mn-lt"/>
              </a:rPr>
              <a:t>Ceremonii</a:t>
            </a:r>
            <a:r>
              <a:rPr lang="en-US" sz="2000">
                <a:latin typeface="Times"/>
                <a:ea typeface="+mn-lt"/>
                <a:cs typeface="+mn-lt"/>
              </a:rPr>
              <a:t> </a:t>
            </a:r>
            <a:r>
              <a:rPr lang="en-US" sz="2000" err="1">
                <a:latin typeface="Times"/>
                <a:ea typeface="+mn-lt"/>
                <a:cs typeface="+mn-lt"/>
              </a:rPr>
              <a:t>wręczania</a:t>
            </a:r>
            <a:r>
              <a:rPr lang="en-US" sz="2000">
                <a:latin typeface="Times"/>
                <a:ea typeface="+mn-lt"/>
                <a:cs typeface="+mn-lt"/>
              </a:rPr>
              <a:t> </a:t>
            </a:r>
            <a:r>
              <a:rPr lang="en-US" sz="2000" err="1">
                <a:latin typeface="Times"/>
                <a:ea typeface="+mn-lt"/>
                <a:cs typeface="+mn-lt"/>
              </a:rPr>
              <a:t>Orderu</a:t>
            </a:r>
            <a:r>
              <a:rPr lang="en-US" sz="2000">
                <a:latin typeface="Times"/>
                <a:ea typeface="+mn-lt"/>
                <a:cs typeface="+mn-lt"/>
              </a:rPr>
              <a:t> </a:t>
            </a:r>
            <a:r>
              <a:rPr lang="en-US" sz="2000" err="1">
                <a:latin typeface="Times"/>
                <a:ea typeface="+mn-lt"/>
                <a:cs typeface="+mn-lt"/>
              </a:rPr>
              <a:t>towarzyszy</a:t>
            </a:r>
            <a:r>
              <a:rPr lang="en-US" sz="2000">
                <a:latin typeface="Times"/>
                <a:ea typeface="+mn-lt"/>
                <a:cs typeface="+mn-lt"/>
              </a:rPr>
              <a:t> </a:t>
            </a:r>
            <a:r>
              <a:rPr lang="en-US" sz="2000" err="1">
                <a:latin typeface="Times"/>
                <a:ea typeface="+mn-lt"/>
                <a:cs typeface="+mn-lt"/>
              </a:rPr>
              <a:t>rytuał</a:t>
            </a:r>
            <a:r>
              <a:rPr lang="en-US" sz="2000">
                <a:latin typeface="Times"/>
                <a:ea typeface="+mn-lt"/>
                <a:cs typeface="+mn-lt"/>
              </a:rPr>
              <a:t> </a:t>
            </a:r>
            <a:r>
              <a:rPr lang="en-US" sz="2000" err="1">
                <a:latin typeface="Times"/>
                <a:ea typeface="+mn-lt"/>
                <a:cs typeface="+mn-lt"/>
              </a:rPr>
              <a:t>wypicia</a:t>
            </a:r>
            <a:r>
              <a:rPr lang="en-US" sz="2000">
                <a:latin typeface="Times"/>
                <a:ea typeface="+mn-lt"/>
                <a:cs typeface="+mn-lt"/>
              </a:rPr>
              <a:t> </a:t>
            </a:r>
            <a:r>
              <a:rPr lang="en-US" sz="2000" err="1">
                <a:latin typeface="Times"/>
                <a:ea typeface="+mn-lt"/>
                <a:cs typeface="+mn-lt"/>
              </a:rPr>
              <a:t>soku</a:t>
            </a:r>
            <a:r>
              <a:rPr lang="en-US" sz="2000">
                <a:latin typeface="Times"/>
                <a:ea typeface="+mn-lt"/>
                <a:cs typeface="+mn-lt"/>
              </a:rPr>
              <a:t> z </a:t>
            </a:r>
            <a:r>
              <a:rPr lang="en-US" sz="2000" err="1">
                <a:latin typeface="Times"/>
                <a:ea typeface="+mn-lt"/>
                <a:cs typeface="+mn-lt"/>
              </a:rPr>
              <a:t>cytryny</a:t>
            </a:r>
            <a:r>
              <a:rPr lang="en-US" sz="2000">
                <a:latin typeface="Times"/>
                <a:ea typeface="+mn-lt"/>
                <a:cs typeface="+mn-lt"/>
              </a:rPr>
              <a:t> </a:t>
            </a:r>
            <a:r>
              <a:rPr lang="en-US" sz="2000" err="1">
                <a:latin typeface="Times"/>
                <a:ea typeface="+mn-lt"/>
                <a:cs typeface="+mn-lt"/>
              </a:rPr>
              <a:t>koniecznie</a:t>
            </a:r>
            <a:br>
              <a:rPr lang="en-US" sz="2000">
                <a:latin typeface="Times"/>
                <a:ea typeface="+mn-lt"/>
                <a:cs typeface="+mn-lt"/>
              </a:rPr>
            </a:br>
            <a:r>
              <a:rPr lang="en-US" sz="2000">
                <a:latin typeface="Times"/>
                <a:ea typeface="+mn-lt"/>
                <a:cs typeface="+mn-lt"/>
              </a:rPr>
              <a:t>z </a:t>
            </a:r>
            <a:r>
              <a:rPr lang="en-US" sz="2000" err="1">
                <a:latin typeface="Times"/>
                <a:ea typeface="+mn-lt"/>
                <a:cs typeface="+mn-lt"/>
              </a:rPr>
              <a:t>uśmiechem</a:t>
            </a:r>
            <a:r>
              <a:rPr lang="en-US" sz="2000">
                <a:latin typeface="Times"/>
                <a:ea typeface="+mn-lt"/>
                <a:cs typeface="+mn-lt"/>
              </a:rPr>
              <a:t> </a:t>
            </a:r>
            <a:r>
              <a:rPr lang="en-US" sz="2000" err="1">
                <a:latin typeface="Times"/>
                <a:ea typeface="+mn-lt"/>
                <a:cs typeface="+mn-lt"/>
              </a:rPr>
              <a:t>oraz</a:t>
            </a:r>
            <a:r>
              <a:rPr lang="en-US" sz="2000">
                <a:latin typeface="Times"/>
                <a:ea typeface="+mn-lt"/>
                <a:cs typeface="+mn-lt"/>
              </a:rPr>
              <a:t> </a:t>
            </a:r>
            <a:r>
              <a:rPr lang="en-US" sz="2000" err="1">
                <a:latin typeface="Times"/>
                <a:ea typeface="+mn-lt"/>
                <a:cs typeface="+mn-lt"/>
              </a:rPr>
              <a:t>pasowania</a:t>
            </a:r>
            <a:r>
              <a:rPr lang="en-US" sz="2000">
                <a:latin typeface="Times"/>
                <a:ea typeface="+mn-lt"/>
                <a:cs typeface="+mn-lt"/>
              </a:rPr>
              <a:t> </a:t>
            </a:r>
            <a:r>
              <a:rPr lang="en-US" sz="2000" err="1">
                <a:latin typeface="Times"/>
                <a:ea typeface="+mn-lt"/>
                <a:cs typeface="+mn-lt"/>
              </a:rPr>
              <a:t>różą</a:t>
            </a:r>
            <a:r>
              <a:rPr lang="en-US" sz="2000">
                <a:latin typeface="Times"/>
                <a:ea typeface="+mn-lt"/>
                <a:cs typeface="+mn-lt"/>
              </a:rPr>
              <a:t>. </a:t>
            </a:r>
            <a:endParaRPr lang="en-US" sz="2000">
              <a:latin typeface="Times"/>
              <a:ea typeface="+mn-lt"/>
              <a:cs typeface="Aharoni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000" err="1">
                <a:latin typeface="Times"/>
                <a:ea typeface="+mn-lt"/>
                <a:cs typeface="+mn-lt"/>
              </a:rPr>
              <a:t>Każdy</a:t>
            </a:r>
            <a:r>
              <a:rPr lang="en-US" sz="2000">
                <a:latin typeface="Times"/>
                <a:ea typeface="+mn-lt"/>
                <a:cs typeface="+mn-lt"/>
              </a:rPr>
              <a:t> </a:t>
            </a:r>
            <a:r>
              <a:rPr lang="en-US" sz="2000" err="1">
                <a:latin typeface="Times"/>
                <a:ea typeface="+mn-lt"/>
                <a:cs typeface="+mn-lt"/>
              </a:rPr>
              <a:t>nowo</a:t>
            </a:r>
            <a:r>
              <a:rPr lang="en-US" sz="2000">
                <a:latin typeface="Times"/>
                <a:ea typeface="+mn-lt"/>
                <a:cs typeface="+mn-lt"/>
              </a:rPr>
              <a:t> </a:t>
            </a:r>
            <a:r>
              <a:rPr lang="en-US" sz="2000" err="1">
                <a:latin typeface="Times"/>
                <a:ea typeface="+mn-lt"/>
                <a:cs typeface="+mn-lt"/>
              </a:rPr>
              <a:t>pasowany</a:t>
            </a:r>
            <a:r>
              <a:rPr lang="en-US" sz="2000">
                <a:latin typeface="Times"/>
                <a:ea typeface="+mn-lt"/>
                <a:cs typeface="+mn-lt"/>
              </a:rPr>
              <a:t> Kawaler </a:t>
            </a:r>
            <a:r>
              <a:rPr lang="en-US" sz="2000" err="1">
                <a:latin typeface="Times"/>
                <a:ea typeface="+mn-lt"/>
                <a:cs typeface="+mn-lt"/>
              </a:rPr>
              <a:t>Orderu</a:t>
            </a:r>
            <a:r>
              <a:rPr lang="en-US" sz="2000">
                <a:latin typeface="Times"/>
                <a:ea typeface="+mn-lt"/>
                <a:cs typeface="+mn-lt"/>
              </a:rPr>
              <a:t> </a:t>
            </a:r>
            <a:r>
              <a:rPr lang="en-US" sz="2000" err="1">
                <a:latin typeface="Times"/>
                <a:ea typeface="+mn-lt"/>
                <a:cs typeface="+mn-lt"/>
              </a:rPr>
              <a:t>Uśmiechu</a:t>
            </a:r>
            <a:r>
              <a:rPr lang="en-US" sz="2000">
                <a:latin typeface="Times"/>
                <a:ea typeface="+mn-lt"/>
                <a:cs typeface="+mn-lt"/>
              </a:rPr>
              <a:t> </a:t>
            </a:r>
            <a:r>
              <a:rPr lang="en-US" sz="2000" err="1">
                <a:latin typeface="Times"/>
                <a:ea typeface="+mn-lt"/>
                <a:cs typeface="+mn-lt"/>
              </a:rPr>
              <a:t>przyrzeka</a:t>
            </a:r>
            <a:r>
              <a:rPr lang="en-US" sz="2000">
                <a:latin typeface="Times"/>
                <a:ea typeface="+mn-lt"/>
                <a:cs typeface="+mn-lt"/>
              </a:rPr>
              <a:t> </a:t>
            </a:r>
            <a:r>
              <a:rPr lang="en-US" sz="2000" err="1">
                <a:latin typeface="Times"/>
                <a:ea typeface="+mn-lt"/>
                <a:cs typeface="+mn-lt"/>
              </a:rPr>
              <a:t>przed</a:t>
            </a:r>
            <a:r>
              <a:rPr lang="en-US" sz="2000">
                <a:latin typeface="Times"/>
                <a:ea typeface="+mn-lt"/>
                <a:cs typeface="+mn-lt"/>
              </a:rPr>
              <a:t> </a:t>
            </a:r>
            <a:r>
              <a:rPr lang="en-US" sz="2000" err="1">
                <a:latin typeface="Times"/>
                <a:ea typeface="+mn-lt"/>
                <a:cs typeface="+mn-lt"/>
              </a:rPr>
              <a:t>dziećmi</a:t>
            </a:r>
            <a:br>
              <a:rPr lang="en-US" sz="2000">
                <a:latin typeface="Times"/>
                <a:ea typeface="+mn-lt"/>
                <a:cs typeface="+mn-lt"/>
              </a:rPr>
            </a:br>
            <a:r>
              <a:rPr lang="en-US" sz="2000" err="1">
                <a:latin typeface="Times"/>
                <a:ea typeface="+mn-lt"/>
                <a:cs typeface="+mn-lt"/>
              </a:rPr>
              <a:t>i</a:t>
            </a:r>
            <a:r>
              <a:rPr lang="en-US" sz="2000">
                <a:latin typeface="Times"/>
                <a:ea typeface="+mn-lt"/>
                <a:cs typeface="+mn-lt"/>
              </a:rPr>
              <a:t> </a:t>
            </a:r>
            <a:r>
              <a:rPr lang="en-US" sz="2000" err="1">
                <a:latin typeface="Times"/>
                <a:ea typeface="+mn-lt"/>
                <a:cs typeface="+mn-lt"/>
              </a:rPr>
              <a:t>członkami</a:t>
            </a:r>
            <a:r>
              <a:rPr lang="en-US" sz="2000">
                <a:latin typeface="Times"/>
                <a:ea typeface="+mn-lt"/>
                <a:cs typeface="+mn-lt"/>
              </a:rPr>
              <a:t> </a:t>
            </a:r>
            <a:r>
              <a:rPr lang="en-US" sz="2000" err="1">
                <a:latin typeface="Times"/>
                <a:ea typeface="+mn-lt"/>
                <a:cs typeface="+mn-lt"/>
              </a:rPr>
              <a:t>Kapituły</a:t>
            </a:r>
            <a:r>
              <a:rPr lang="en-US" sz="2000">
                <a:latin typeface="Times"/>
                <a:ea typeface="+mn-lt"/>
                <a:cs typeface="+mn-lt"/>
              </a:rPr>
              <a:t> "</a:t>
            </a:r>
            <a:r>
              <a:rPr lang="en-US" sz="2000" err="1">
                <a:latin typeface="Times"/>
                <a:ea typeface="+mn-lt"/>
                <a:cs typeface="+mn-lt"/>
              </a:rPr>
              <a:t>być</a:t>
            </a:r>
            <a:r>
              <a:rPr lang="en-US" sz="2000">
                <a:latin typeface="Times"/>
                <a:ea typeface="+mn-lt"/>
                <a:cs typeface="+mn-lt"/>
              </a:rPr>
              <a:t> </a:t>
            </a:r>
            <a:r>
              <a:rPr lang="en-US" sz="2000" err="1">
                <a:latin typeface="Times"/>
                <a:ea typeface="+mn-lt"/>
                <a:cs typeface="+mn-lt"/>
              </a:rPr>
              <a:t>zawsze</a:t>
            </a:r>
            <a:r>
              <a:rPr lang="en-US" sz="2000">
                <a:latin typeface="Times"/>
                <a:ea typeface="+mn-lt"/>
                <a:cs typeface="+mn-lt"/>
              </a:rPr>
              <a:t> </a:t>
            </a:r>
            <a:r>
              <a:rPr lang="en-US" sz="2000" err="1">
                <a:latin typeface="Times"/>
                <a:ea typeface="+mn-lt"/>
                <a:cs typeface="+mn-lt"/>
              </a:rPr>
              <a:t>pogodnym</a:t>
            </a:r>
            <a:r>
              <a:rPr lang="en-US" sz="2000">
                <a:latin typeface="Times"/>
                <a:ea typeface="+mn-lt"/>
                <a:cs typeface="+mn-lt"/>
              </a:rPr>
              <a:t> </a:t>
            </a:r>
            <a:r>
              <a:rPr lang="en-US" sz="2000" err="1">
                <a:latin typeface="Times"/>
                <a:ea typeface="+mn-lt"/>
                <a:cs typeface="+mn-lt"/>
              </a:rPr>
              <a:t>i</a:t>
            </a:r>
            <a:r>
              <a:rPr lang="en-US" sz="2000">
                <a:latin typeface="Times"/>
                <a:ea typeface="+mn-lt"/>
                <a:cs typeface="+mn-lt"/>
              </a:rPr>
              <a:t> </a:t>
            </a:r>
            <a:r>
              <a:rPr lang="en-US" sz="2000" err="1">
                <a:latin typeface="Times"/>
                <a:ea typeface="+mn-lt"/>
                <a:cs typeface="+mn-lt"/>
              </a:rPr>
              <a:t>radość</a:t>
            </a:r>
            <a:r>
              <a:rPr lang="en-US" sz="2000">
                <a:latin typeface="Times"/>
                <a:ea typeface="+mn-lt"/>
                <a:cs typeface="+mn-lt"/>
              </a:rPr>
              <a:t> </a:t>
            </a:r>
            <a:r>
              <a:rPr lang="en-US" sz="2000" err="1">
                <a:latin typeface="Times"/>
                <a:ea typeface="+mn-lt"/>
                <a:cs typeface="+mn-lt"/>
              </a:rPr>
              <a:t>dzieciom</a:t>
            </a:r>
            <a:r>
              <a:rPr lang="en-US" sz="2000">
                <a:latin typeface="Times"/>
                <a:ea typeface="+mn-lt"/>
                <a:cs typeface="+mn-lt"/>
              </a:rPr>
              <a:t> przynosić".</a:t>
            </a:r>
            <a:endParaRPr lang="en-US" sz="2000">
              <a:latin typeface="Times"/>
              <a:cs typeface="Aharoni"/>
            </a:endParaRPr>
          </a:p>
        </p:txBody>
      </p:sp>
      <p:cxnSp>
        <p:nvCxnSpPr>
          <p:cNvPr id="28" name="Straight Connector 29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rgbClr val="4040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rgbClr val="4040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6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0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2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4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6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127379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423CA5-E2E1-4789-B759-9906C1C940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4660126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660127" y="-3"/>
            <a:ext cx="1056745" cy="6858001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E20570-B610-4443-B4C0-A2F234B9D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848" y="333904"/>
            <a:ext cx="4845982" cy="1375608"/>
          </a:xfrm>
        </p:spPr>
        <p:txBody>
          <a:bodyPr anchor="ctr">
            <a:normAutofit/>
          </a:bodyPr>
          <a:lstStyle/>
          <a:p>
            <a:pPr marL="285750" indent="-285750">
              <a:spcBef>
                <a:spcPts val="1000"/>
              </a:spcBef>
              <a:buFont typeface="Arial"/>
              <a:buChar char="•"/>
            </a:pPr>
            <a:r>
              <a:rPr lang="en-US" i="1" err="1">
                <a:solidFill>
                  <a:srgbClr val="FFFF00"/>
                </a:solidFill>
                <a:ea typeface="+mj-lt"/>
                <a:cs typeface="+mj-lt"/>
              </a:rPr>
              <a:t>Tworzone</a:t>
            </a:r>
            <a:r>
              <a:rPr lang="en-US" i="1">
                <a:solidFill>
                  <a:srgbClr val="FFFF00"/>
                </a:solidFill>
                <a:ea typeface="+mj-lt"/>
                <a:cs typeface="+mj-lt"/>
              </a:rPr>
              <a:t> </a:t>
            </a:r>
            <a:r>
              <a:rPr lang="en-US" i="1" err="1">
                <a:solidFill>
                  <a:srgbClr val="FFFF00"/>
                </a:solidFill>
                <a:ea typeface="+mj-lt"/>
                <a:cs typeface="+mj-lt"/>
              </a:rPr>
              <a:t>są</a:t>
            </a:r>
            <a:r>
              <a:rPr lang="en-US" i="1">
                <a:solidFill>
                  <a:srgbClr val="FFFF00"/>
                </a:solidFill>
                <a:ea typeface="+mj-lt"/>
                <a:cs typeface="+mj-lt"/>
              </a:rPr>
              <a:t> </a:t>
            </a:r>
            <a:r>
              <a:rPr lang="en-US" i="1" err="1">
                <a:solidFill>
                  <a:srgbClr val="FFFF00"/>
                </a:solidFill>
                <a:ea typeface="+mj-lt"/>
                <a:cs typeface="+mj-lt"/>
              </a:rPr>
              <a:t>wiesze</a:t>
            </a:r>
            <a:r>
              <a:rPr lang="en-US" i="1">
                <a:solidFill>
                  <a:srgbClr val="FFFF00"/>
                </a:solidFill>
                <a:ea typeface="+mj-lt"/>
                <a:cs typeface="+mj-lt"/>
              </a:rPr>
              <a:t>, a </a:t>
            </a:r>
            <a:r>
              <a:rPr lang="en-US" i="1" err="1">
                <a:solidFill>
                  <a:srgbClr val="FFFF00"/>
                </a:solidFill>
                <a:ea typeface="+mj-lt"/>
                <a:cs typeface="+mj-lt"/>
              </a:rPr>
              <a:t>także</a:t>
            </a:r>
            <a:r>
              <a:rPr lang="en-US" i="1">
                <a:solidFill>
                  <a:srgbClr val="FFFF00"/>
                </a:solidFill>
                <a:ea typeface="+mj-lt"/>
                <a:cs typeface="+mj-lt"/>
              </a:rPr>
              <a:t> </a:t>
            </a:r>
            <a:r>
              <a:rPr lang="en-US" i="1" err="1">
                <a:solidFill>
                  <a:srgbClr val="FFFF00"/>
                </a:solidFill>
                <a:ea typeface="+mj-lt"/>
                <a:cs typeface="+mj-lt"/>
              </a:rPr>
              <a:t>piosenki</a:t>
            </a:r>
            <a:endParaRPr lang="en-US" i="1">
              <a:solidFill>
                <a:srgbClr val="FFFF00"/>
              </a:solidFill>
              <a:ea typeface="+mj-lt"/>
              <a:cs typeface="+mj-lt"/>
            </a:endParaRPr>
          </a:p>
          <a:p>
            <a:endParaRPr lang="en-US" i="1">
              <a:solidFill>
                <a:srgbClr val="FFFF00"/>
              </a:solidFill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1E1575B-12B0-4A44-B115-E561BC9DC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0005" y="56318"/>
            <a:ext cx="5072904" cy="6599437"/>
          </a:xfrm>
          <a:prstGeom prst="rect">
            <a:avLst/>
          </a:prstGeom>
        </p:spPr>
      </p:pic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55696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3" name="Obraz 4">
            <a:hlinkClick r:id="" action="ppaction://media"/>
            <a:extLst>
              <a:ext uri="{FF2B5EF4-FFF2-40B4-BE49-F238E27FC236}">
                <a16:creationId xmlns:a16="http://schemas.microsoft.com/office/drawing/2014/main" id="{8720BC0C-B42E-495C-93A0-0EF64FEDF49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42794" y="2571098"/>
            <a:ext cx="6033369" cy="4127065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68E979DD-4437-4F88-A35D-D8E22E043A1D}"/>
              </a:ext>
            </a:extLst>
          </p:cNvPr>
          <p:cNvSpPr txBox="1"/>
          <p:nvPr/>
        </p:nvSpPr>
        <p:spPr>
          <a:xfrm>
            <a:off x="7177414" y="413359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err="1"/>
              <a:t>Małe</a:t>
            </a:r>
            <a:r>
              <a:rPr lang="en-US" b="1"/>
              <a:t> </a:t>
            </a:r>
            <a:r>
              <a:rPr lang="en-US" b="1" err="1"/>
              <a:t>wiersze</a:t>
            </a:r>
            <a:r>
              <a:rPr lang="en-US" b="1"/>
              <a:t> - </a:t>
            </a:r>
            <a:endParaRPr lang="pl-PL" b="1"/>
          </a:p>
          <a:p>
            <a:r>
              <a:rPr lang="en-US" b="1"/>
              <a:t>Izabela </a:t>
            </a:r>
            <a:r>
              <a:rPr lang="en-US" b="1" err="1"/>
              <a:t>Barankiewicz</a:t>
            </a:r>
            <a:endParaRPr lang="pl-PL" b="1" err="1"/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F963014C-0290-428E-929B-CAF8FD210D73}"/>
              </a:ext>
            </a:extLst>
          </p:cNvPr>
          <p:cNvSpPr txBox="1"/>
          <p:nvPr/>
        </p:nvSpPr>
        <p:spPr>
          <a:xfrm>
            <a:off x="601249" y="1676400"/>
            <a:ext cx="416281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err="1">
                <a:solidFill>
                  <a:srgbClr val="FFFF00"/>
                </a:solidFill>
                <a:cs typeface="Arial"/>
              </a:rPr>
              <a:t>Piosenka</a:t>
            </a:r>
            <a:r>
              <a:rPr lang="en-US" b="1">
                <a:solidFill>
                  <a:srgbClr val="FFFF00"/>
                </a:solidFill>
                <a:cs typeface="Arial"/>
              </a:rPr>
              <a:t>​: "Order od </a:t>
            </a:r>
            <a:r>
              <a:rPr lang="en-US" b="1" err="1">
                <a:solidFill>
                  <a:srgbClr val="FFFF00"/>
                </a:solidFill>
                <a:cs typeface="Arial"/>
              </a:rPr>
              <a:t>dzieci</a:t>
            </a:r>
            <a:r>
              <a:rPr lang="en-US" b="1">
                <a:solidFill>
                  <a:srgbClr val="FFFF00"/>
                </a:solidFill>
                <a:cs typeface="Arial"/>
              </a:rPr>
              <a:t>"- </a:t>
            </a:r>
            <a:r>
              <a:rPr lang="en-US" b="1" err="1">
                <a:solidFill>
                  <a:srgbClr val="FFFF00"/>
                </a:solidFill>
                <a:cs typeface="Arial"/>
              </a:rPr>
              <a:t>zespół</a:t>
            </a:r>
            <a:r>
              <a:rPr lang="en-US" b="1">
                <a:solidFill>
                  <a:srgbClr val="FFFF00"/>
                </a:solidFill>
                <a:cs typeface="Arial"/>
              </a:rPr>
              <a:t> SERDUSZKA</a:t>
            </a:r>
            <a:r>
              <a:rPr lang="en-US" b="1">
                <a:cs typeface="Arial"/>
              </a:rPr>
              <a:t>​</a:t>
            </a:r>
            <a:endParaRPr lang="pl-PL" b="1"/>
          </a:p>
        </p:txBody>
      </p:sp>
    </p:spTree>
    <p:extLst>
      <p:ext uri="{BB962C8B-B14F-4D97-AF65-F5344CB8AC3E}">
        <p14:creationId xmlns:p14="http://schemas.microsoft.com/office/powerpoint/2010/main" val="17495821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801A5-085A-42D0-9E42-EA063AE34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803" y="157163"/>
            <a:ext cx="9537261" cy="1320800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sz="4400" err="1"/>
              <a:t>Dorośli</a:t>
            </a:r>
            <a:r>
              <a:rPr lang="en-US" sz="4400"/>
              <a:t>, </a:t>
            </a:r>
            <a:r>
              <a:rPr lang="en-US" sz="4400" err="1"/>
              <a:t>którzy</a:t>
            </a:r>
            <a:r>
              <a:rPr lang="en-US" sz="4400"/>
              <a:t> m.in. </a:t>
            </a:r>
            <a:r>
              <a:rPr lang="en-US" sz="4400" err="1"/>
              <a:t>otrzymali</a:t>
            </a:r>
            <a:r>
              <a:rPr lang="en-US" sz="4400"/>
              <a:t> order </a:t>
            </a:r>
            <a:r>
              <a:rPr lang="en-US" sz="4400" err="1"/>
              <a:t>uśmiechu</a:t>
            </a:r>
            <a:r>
              <a:rPr lang="en-US" sz="4400"/>
              <a:t> ;-)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EEC8FB9C-429B-4048-A5FB-8B6A282CD1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70" r="15373" b="3"/>
          <a:stretch/>
        </p:blipFill>
        <p:spPr>
          <a:xfrm>
            <a:off x="227146" y="1798240"/>
            <a:ext cx="3035885" cy="2197297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CAD8B350-056B-47F7-B7CA-1AFE3B012B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356" b="7"/>
          <a:stretch/>
        </p:blipFill>
        <p:spPr>
          <a:xfrm>
            <a:off x="3479643" y="1799498"/>
            <a:ext cx="3134632" cy="2196039"/>
          </a:xfrm>
          <a:prstGeom prst="rect">
            <a:avLst/>
          </a:prstGeom>
        </p:spPr>
      </p:pic>
      <p:sp>
        <p:nvSpPr>
          <p:cNvPr id="15" name="Isosceles Triangle 8">
            <a:extLst>
              <a:ext uri="{FF2B5EF4-FFF2-40B4-BE49-F238E27FC236}">
                <a16:creationId xmlns:a16="http://schemas.microsoft.com/office/drawing/2014/main" id="{BD6989CA-E8CD-42BD-9D31-71E6743582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1"/>
            <a:ext cx="476655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11">
            <a:extLst>
              <a:ext uri="{FF2B5EF4-FFF2-40B4-BE49-F238E27FC236}">
                <a16:creationId xmlns:a16="http://schemas.microsoft.com/office/drawing/2014/main" id="{FFA9E895-C1D1-4AF0-AAFE-B74318ED6A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0575" b="-6"/>
          <a:stretch/>
        </p:blipFill>
        <p:spPr>
          <a:xfrm>
            <a:off x="375312" y="4139470"/>
            <a:ext cx="2748730" cy="2207881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BFEC1CCA-5426-45E3-AE8B-E131563BAA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6734661" y="1687065"/>
            <a:ext cx="2757621" cy="2782591"/>
          </a:xfr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20A66B44-7F86-4693-9E24-9843153BA8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5567" y="4139142"/>
            <a:ext cx="2901950" cy="2209799"/>
          </a:xfrm>
          <a:prstGeom prst="rect">
            <a:avLst/>
          </a:prstGeom>
        </p:spPr>
      </p:pic>
      <p:pic>
        <p:nvPicPr>
          <p:cNvPr id="11" name="Picture 12">
            <a:extLst>
              <a:ext uri="{FF2B5EF4-FFF2-40B4-BE49-F238E27FC236}">
                <a16:creationId xmlns:a16="http://schemas.microsoft.com/office/drawing/2014/main" id="{7E7746E2-3B9C-4AFC-951F-C10AC7A01F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35234" y="4617133"/>
            <a:ext cx="2743200" cy="173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6070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8C59B386-999D-4CB6-B907-9F3997C027C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Panoramiczny</PresentationFormat>
  <Slides>7</Slides>
  <Notes>0</Notes>
  <HiddenSlides>0</HiddenSlide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7</vt:i4>
      </vt:variant>
    </vt:vector>
  </HeadingPairs>
  <TitlesOfParts>
    <vt:vector size="8" baseType="lpstr">
      <vt:lpstr>Facet</vt:lpstr>
      <vt:lpstr>Światowy Dzień Orderu Uśmiechu</vt:lpstr>
      <vt:lpstr>Order Uśmiechu   –  to międzynarodowe odznaczenie nadawane za działania przynoszące dzieciom radość ;-)</vt:lpstr>
      <vt:lpstr>Kto jest autorem projektu Orderu Uśmiechu?   Projekt Orderu Uśmiechu stworzyła dziewięciolatka z Głuchołaz – Ewa Chrobak.  Od talerzyka i szklanki odrysowała słońce, do którego ręcznie dorysowała nierówne promienie. Projekt, z ponad 44 tysięcy innych prac, wybrało jury.</vt:lpstr>
      <vt:lpstr>Kiedy i przez kogo przyznawane są Ordery Uśmiechu?   Order przyznawany jest dwa razy do roku - pierwszego dnia wiosny  i ostatniego dnia lata.</vt:lpstr>
      <vt:lpstr>Jak wygląda pasowanie na Kawalera Orderu  Uśmiechu? </vt:lpstr>
      <vt:lpstr>Tworzone są wiesze, a także piosenki </vt:lpstr>
      <vt:lpstr>Dorośli, którzy m.in. otrzymali order uśmiechu ;-)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/>
  <cp:revision>3</cp:revision>
  <dcterms:created xsi:type="dcterms:W3CDTF">2021-09-16T07:50:20Z</dcterms:created>
  <dcterms:modified xsi:type="dcterms:W3CDTF">2021-09-21T05:56:01Z</dcterms:modified>
</cp:coreProperties>
</file>